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sldIdLst>
    <p:sldId id="285" r:id="rId2"/>
    <p:sldId id="284" r:id="rId3"/>
    <p:sldId id="258" r:id="rId4"/>
    <p:sldId id="260" r:id="rId5"/>
    <p:sldId id="267" r:id="rId6"/>
    <p:sldId id="26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190"/>
    <a:srgbClr val="CE5AA2"/>
    <a:srgbClr val="9D8150"/>
    <a:srgbClr val="B7A27C"/>
    <a:srgbClr val="CDC800"/>
    <a:srgbClr val="E505DA"/>
    <a:srgbClr val="DD907B"/>
    <a:srgbClr val="FEFEFD"/>
    <a:srgbClr val="B404AC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2DB32-7000-44FA-8BCC-C916EFE16D51}" type="doc">
      <dgm:prSet loTypeId="urn:microsoft.com/office/officeart/2005/8/layout/chevron2" loCatId="list" qsTypeId="urn:microsoft.com/office/officeart/2005/8/quickstyle/3d4" qsCatId="3D" csTypeId="urn:microsoft.com/office/officeart/2005/8/colors/colorful1" csCatId="colorful" phldr="1"/>
      <dgm:spPr>
        <a:scene3d>
          <a:camera prst="orthographicFront"/>
          <a:lightRig rig="chilly" dir="t"/>
        </a:scene3d>
      </dgm:spPr>
      <dgm:t>
        <a:bodyPr/>
        <a:lstStyle/>
        <a:p>
          <a:endParaRPr lang="en-US"/>
        </a:p>
      </dgm:t>
    </dgm:pt>
    <dgm:pt modelId="{5F9C9EB8-7EE8-4D09-8F7D-C90A7E134611}">
      <dgm:prSet phldrT="[Text]" custT="1"/>
      <dgm:spPr/>
      <dgm:t>
        <a:bodyPr/>
        <a:lstStyle/>
        <a:p>
          <a:r>
            <a:rPr lang="en-US" sz="1100" b="1" smtClean="0"/>
            <a:t>Slide </a:t>
          </a:r>
          <a:r>
            <a:rPr lang="fa-IR" sz="1100" b="1" smtClean="0"/>
            <a:t>4</a:t>
          </a:r>
          <a:endParaRPr lang="en-US" sz="1100" b="1" dirty="0"/>
        </a:p>
      </dgm:t>
    </dgm:pt>
    <dgm:pt modelId="{0D285867-6B7E-4466-BAED-8C1E9360EC36}" type="parTrans" cxnId="{F182AEE9-0EF8-4041-A548-6832D90E7759}">
      <dgm:prSet/>
      <dgm:spPr/>
      <dgm:t>
        <a:bodyPr/>
        <a:lstStyle/>
        <a:p>
          <a:endParaRPr lang="en-US"/>
        </a:p>
      </dgm:t>
    </dgm:pt>
    <dgm:pt modelId="{3DA1B936-36CE-472A-9CC1-A62C7E6A3CA0}" type="sibTrans" cxnId="{F182AEE9-0EF8-4041-A548-6832D90E7759}">
      <dgm:prSet/>
      <dgm:spPr/>
      <dgm:t>
        <a:bodyPr/>
        <a:lstStyle/>
        <a:p>
          <a:endParaRPr lang="en-US"/>
        </a:p>
      </dgm:t>
    </dgm:pt>
    <dgm:pt modelId="{2125649F-7319-44EF-BFE3-E0333C8F3784}">
      <dgm:prSet phldrT="[Text]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تعریف الگوی ایفای نقش (نمایشی) </a:t>
          </a:r>
          <a:endParaRPr lang="en-US" dirty="0">
            <a:cs typeface="B Titr" panose="00000700000000000000" pitchFamily="2" charset="-78"/>
          </a:endParaRPr>
        </a:p>
      </dgm:t>
    </dgm:pt>
    <dgm:pt modelId="{0831F6E9-1D4F-4F61-867A-56CAE9C920DE}" type="parTrans" cxnId="{09DA042E-966D-4F03-BE51-597537DC0473}">
      <dgm:prSet/>
      <dgm:spPr/>
      <dgm:t>
        <a:bodyPr/>
        <a:lstStyle/>
        <a:p>
          <a:endParaRPr lang="en-US"/>
        </a:p>
      </dgm:t>
    </dgm:pt>
    <dgm:pt modelId="{A955B417-C209-42A9-B9DA-6EB3985FDF4B}" type="sibTrans" cxnId="{09DA042E-966D-4F03-BE51-597537DC0473}">
      <dgm:prSet/>
      <dgm:spPr/>
      <dgm:t>
        <a:bodyPr/>
        <a:lstStyle/>
        <a:p>
          <a:endParaRPr lang="en-US"/>
        </a:p>
      </dgm:t>
    </dgm:pt>
    <dgm:pt modelId="{C62D615A-7A45-40E1-B91E-F8913981132E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7</a:t>
          </a:r>
          <a:endParaRPr lang="en-US" dirty="0"/>
        </a:p>
      </dgm:t>
    </dgm:pt>
    <dgm:pt modelId="{469F4DCA-987C-4958-AD89-1E285836FD36}" type="parTrans" cxnId="{BA94CB00-E15F-433D-81CA-D161DEFBB394}">
      <dgm:prSet/>
      <dgm:spPr/>
      <dgm:t>
        <a:bodyPr/>
        <a:lstStyle/>
        <a:p>
          <a:endParaRPr lang="en-US"/>
        </a:p>
      </dgm:t>
    </dgm:pt>
    <dgm:pt modelId="{1E01F53B-78AA-4A64-BF10-DC1995EC9676}" type="sibTrans" cxnId="{BA94CB00-E15F-433D-81CA-D161DEFBB394}">
      <dgm:prSet/>
      <dgm:spPr/>
      <dgm:t>
        <a:bodyPr/>
        <a:lstStyle/>
        <a:p>
          <a:endParaRPr lang="en-US"/>
        </a:p>
      </dgm:t>
    </dgm:pt>
    <dgm:pt modelId="{9801378F-2F0E-4879-91F8-D2561FEE08A3}">
      <dgm:prSet phldrT="[Text]"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700" dirty="0" smtClean="0">
              <a:cs typeface="B Titr" panose="00000700000000000000" pitchFamily="2" charset="-78"/>
            </a:rPr>
            <a:t>حکمت الگو</a:t>
          </a:r>
          <a:endParaRPr lang="en-US" sz="1200" dirty="0">
            <a:solidFill>
              <a:srgbClr val="C00000"/>
            </a:solidFill>
            <a:cs typeface="B Titr" panose="00000700000000000000" pitchFamily="2" charset="-78"/>
          </a:endParaRPr>
        </a:p>
      </dgm:t>
    </dgm:pt>
    <dgm:pt modelId="{69B7A567-9414-42A2-A1A4-8B177F6D8AB9}" type="parTrans" cxnId="{EFC228FA-83FB-4BCC-BF7A-A7D9542B67B1}">
      <dgm:prSet/>
      <dgm:spPr/>
      <dgm:t>
        <a:bodyPr/>
        <a:lstStyle/>
        <a:p>
          <a:endParaRPr lang="en-US"/>
        </a:p>
      </dgm:t>
    </dgm:pt>
    <dgm:pt modelId="{6226C3CB-088A-4E31-B1F4-59E7EE0D0868}" type="sibTrans" cxnId="{EFC228FA-83FB-4BCC-BF7A-A7D9542B67B1}">
      <dgm:prSet/>
      <dgm:spPr/>
      <dgm:t>
        <a:bodyPr/>
        <a:lstStyle/>
        <a:p>
          <a:endParaRPr lang="en-US"/>
        </a:p>
      </dgm:t>
    </dgm:pt>
    <dgm:pt modelId="{6847CFA6-0083-4BB1-AA4D-9838B272167B}">
      <dgm:prSet phldrT="[Text]"/>
      <dgm:spPr/>
      <dgm:t>
        <a:bodyPr/>
        <a:lstStyle/>
        <a:p>
          <a:r>
            <a:rPr lang="en-US" b="1" dirty="0" smtClean="0"/>
            <a:t>Slide</a:t>
          </a:r>
          <a:r>
            <a:rPr lang="fa-IR" b="1" dirty="0" smtClean="0"/>
            <a:t> 8</a:t>
          </a:r>
          <a:endParaRPr lang="en-US" dirty="0"/>
        </a:p>
      </dgm:t>
    </dgm:pt>
    <dgm:pt modelId="{38361E07-E41D-46D9-9C1F-83C55BAA5E3C}" type="parTrans" cxnId="{C637384A-079C-4ECE-A682-07450F17C218}">
      <dgm:prSet/>
      <dgm:spPr/>
      <dgm:t>
        <a:bodyPr/>
        <a:lstStyle/>
        <a:p>
          <a:endParaRPr lang="en-US"/>
        </a:p>
      </dgm:t>
    </dgm:pt>
    <dgm:pt modelId="{D219315B-D365-4CEA-A6C6-EA09664DCC12}" type="sibTrans" cxnId="{C637384A-079C-4ECE-A682-07450F17C218}">
      <dgm:prSet/>
      <dgm:spPr/>
      <dgm:t>
        <a:bodyPr/>
        <a:lstStyle/>
        <a:p>
          <a:endParaRPr lang="en-US"/>
        </a:p>
      </dgm:t>
    </dgm:pt>
    <dgm:pt modelId="{74BCE5A8-7AFE-4C60-A0EA-D1BBFC5E9613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15</a:t>
          </a:r>
          <a:endParaRPr lang="en-US" dirty="0"/>
        </a:p>
      </dgm:t>
    </dgm:pt>
    <dgm:pt modelId="{801DED2C-013E-4929-B84D-FF7AB7BA988F}" type="sibTrans" cxnId="{30ADA2F7-C342-4E48-B3CA-C6B7BDCD4310}">
      <dgm:prSet/>
      <dgm:spPr/>
      <dgm:t>
        <a:bodyPr/>
        <a:lstStyle/>
        <a:p>
          <a:endParaRPr lang="en-US"/>
        </a:p>
      </dgm:t>
    </dgm:pt>
    <dgm:pt modelId="{7F99318E-6A69-4976-A816-CF5A60E35CC7}" type="parTrans" cxnId="{30ADA2F7-C342-4E48-B3CA-C6B7BDCD4310}">
      <dgm:prSet/>
      <dgm:spPr/>
      <dgm:t>
        <a:bodyPr/>
        <a:lstStyle/>
        <a:p>
          <a:endParaRPr lang="en-US"/>
        </a:p>
      </dgm:t>
    </dgm:pt>
    <dgm:pt modelId="{8834C83F-3700-4826-983B-FBEC88B08D84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8</a:t>
          </a:r>
          <a:endParaRPr lang="en-US" dirty="0"/>
        </a:p>
      </dgm:t>
    </dgm:pt>
    <dgm:pt modelId="{38B37DE4-9BCB-4D87-B3A2-8C730B64836D}" type="parTrans" cxnId="{8D7D5328-66FE-47AB-8AF9-96C2D4917F8C}">
      <dgm:prSet/>
      <dgm:spPr/>
      <dgm:t>
        <a:bodyPr/>
        <a:lstStyle/>
        <a:p>
          <a:endParaRPr lang="en-US"/>
        </a:p>
      </dgm:t>
    </dgm:pt>
    <dgm:pt modelId="{A99AC048-AFC6-49BC-A423-8F55CFE2B8D8}" type="sibTrans" cxnId="{8D7D5328-66FE-47AB-8AF9-96C2D4917F8C}">
      <dgm:prSet/>
      <dgm:spPr/>
      <dgm:t>
        <a:bodyPr/>
        <a:lstStyle/>
        <a:p>
          <a:endParaRPr lang="en-US"/>
        </a:p>
      </dgm:t>
    </dgm:pt>
    <dgm:pt modelId="{19B8608F-AEFA-4424-BAE7-21BDAB489694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9</a:t>
          </a:r>
          <a:endParaRPr lang="en-US" dirty="0"/>
        </a:p>
      </dgm:t>
    </dgm:pt>
    <dgm:pt modelId="{262376A9-2144-4216-8690-FB8DD6CD406C}" type="parTrans" cxnId="{CC4FB687-97E6-4B82-A6E7-FD77EBE8E185}">
      <dgm:prSet/>
      <dgm:spPr/>
      <dgm:t>
        <a:bodyPr/>
        <a:lstStyle/>
        <a:p>
          <a:endParaRPr lang="en-US"/>
        </a:p>
      </dgm:t>
    </dgm:pt>
    <dgm:pt modelId="{D6A62179-CA7E-4831-BE83-A62F11AD03F0}" type="sibTrans" cxnId="{CC4FB687-97E6-4B82-A6E7-FD77EBE8E185}">
      <dgm:prSet/>
      <dgm:spPr/>
      <dgm:t>
        <a:bodyPr/>
        <a:lstStyle/>
        <a:p>
          <a:endParaRPr lang="en-US"/>
        </a:p>
      </dgm:t>
    </dgm:pt>
    <dgm:pt modelId="{8E69FBB2-72D6-415A-BB6D-A96E14F5A42C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10</a:t>
          </a:r>
          <a:endParaRPr lang="en-US" dirty="0"/>
        </a:p>
      </dgm:t>
    </dgm:pt>
    <dgm:pt modelId="{A29E166E-88FA-4D32-8E3A-530AB9689056}" type="parTrans" cxnId="{455F1F09-C5DF-41E6-A269-C7A822A6A3CD}">
      <dgm:prSet/>
      <dgm:spPr/>
      <dgm:t>
        <a:bodyPr/>
        <a:lstStyle/>
        <a:p>
          <a:endParaRPr lang="en-US"/>
        </a:p>
      </dgm:t>
    </dgm:pt>
    <dgm:pt modelId="{4B255A7A-3749-4FAA-A054-942A035450D4}" type="sibTrans" cxnId="{455F1F09-C5DF-41E6-A269-C7A822A6A3CD}">
      <dgm:prSet/>
      <dgm:spPr/>
      <dgm:t>
        <a:bodyPr/>
        <a:lstStyle/>
        <a:p>
          <a:endParaRPr lang="en-US"/>
        </a:p>
      </dgm:t>
    </dgm:pt>
    <dgm:pt modelId="{30E13984-BD13-495A-858D-D4D7CE6C13AA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10</a:t>
          </a:r>
          <a:endParaRPr lang="en-US" dirty="0"/>
        </a:p>
      </dgm:t>
    </dgm:pt>
    <dgm:pt modelId="{BEBDE1A8-EAAC-4B55-985B-9EEB72ECF500}" type="parTrans" cxnId="{AD7BB979-9070-455A-8443-EEA77AA7F903}">
      <dgm:prSet/>
      <dgm:spPr/>
      <dgm:t>
        <a:bodyPr/>
        <a:lstStyle/>
        <a:p>
          <a:endParaRPr lang="en-US"/>
        </a:p>
      </dgm:t>
    </dgm:pt>
    <dgm:pt modelId="{E3652E74-000F-4029-85DD-E35BCB4162FD}" type="sibTrans" cxnId="{AD7BB979-9070-455A-8443-EEA77AA7F903}">
      <dgm:prSet/>
      <dgm:spPr/>
      <dgm:t>
        <a:bodyPr/>
        <a:lstStyle/>
        <a:p>
          <a:endParaRPr lang="en-US"/>
        </a:p>
      </dgm:t>
    </dgm:pt>
    <dgm:pt modelId="{4DF4CB15-1C97-4974-9EA9-A4EEC05D38F2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11</a:t>
          </a:r>
          <a:endParaRPr lang="en-US" dirty="0"/>
        </a:p>
      </dgm:t>
    </dgm:pt>
    <dgm:pt modelId="{CBDC9482-896D-401B-BDE1-FC656C5D34F7}" type="parTrans" cxnId="{91C479F1-2D05-4F07-87FF-92E950CE6EE2}">
      <dgm:prSet/>
      <dgm:spPr/>
      <dgm:t>
        <a:bodyPr/>
        <a:lstStyle/>
        <a:p>
          <a:endParaRPr lang="en-US"/>
        </a:p>
      </dgm:t>
    </dgm:pt>
    <dgm:pt modelId="{115167B8-1094-464C-9743-F37463BABE58}" type="sibTrans" cxnId="{91C479F1-2D05-4F07-87FF-92E950CE6EE2}">
      <dgm:prSet/>
      <dgm:spPr/>
      <dgm:t>
        <a:bodyPr/>
        <a:lstStyle/>
        <a:p>
          <a:endParaRPr lang="en-US"/>
        </a:p>
      </dgm:t>
    </dgm:pt>
    <dgm:pt modelId="{9DD013D1-75AD-4947-B69C-35749C12D859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12</a:t>
          </a:r>
          <a:endParaRPr lang="en-US" dirty="0"/>
        </a:p>
      </dgm:t>
    </dgm:pt>
    <dgm:pt modelId="{E83310DF-9BBD-4E2B-8898-519B8CDEB732}" type="parTrans" cxnId="{B3539785-BB55-4907-A0CA-982594FA6AC1}">
      <dgm:prSet/>
      <dgm:spPr/>
      <dgm:t>
        <a:bodyPr/>
        <a:lstStyle/>
        <a:p>
          <a:endParaRPr lang="en-US"/>
        </a:p>
      </dgm:t>
    </dgm:pt>
    <dgm:pt modelId="{9126B50E-E204-42C9-8F34-1C36CB0CF5BC}" type="sibTrans" cxnId="{B3539785-BB55-4907-A0CA-982594FA6AC1}">
      <dgm:prSet/>
      <dgm:spPr/>
      <dgm:t>
        <a:bodyPr/>
        <a:lstStyle/>
        <a:p>
          <a:endParaRPr lang="en-US"/>
        </a:p>
      </dgm:t>
    </dgm:pt>
    <dgm:pt modelId="{A243D904-C3F7-49D8-B8B1-EB0D4FB15FA6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جهت دهی به الگو</a:t>
          </a:r>
          <a:endParaRPr lang="en-US" dirty="0">
            <a:cs typeface="B Titr" panose="00000700000000000000" pitchFamily="2" charset="-78"/>
          </a:endParaRPr>
        </a:p>
      </dgm:t>
    </dgm:pt>
    <dgm:pt modelId="{8DF8BA54-1FE6-4DCD-A721-D6DF92C79633}" type="parTrans" cxnId="{4835B514-427D-4807-8B79-7712C86CA1BC}">
      <dgm:prSet/>
      <dgm:spPr/>
      <dgm:t>
        <a:bodyPr/>
        <a:lstStyle/>
        <a:p>
          <a:endParaRPr lang="en-US"/>
        </a:p>
      </dgm:t>
    </dgm:pt>
    <dgm:pt modelId="{844B184E-5452-4194-9BEB-EF015B043461}" type="sibTrans" cxnId="{4835B514-427D-4807-8B79-7712C86CA1BC}">
      <dgm:prSet/>
      <dgm:spPr/>
      <dgm:t>
        <a:bodyPr/>
        <a:lstStyle/>
        <a:p>
          <a:endParaRPr lang="en-US"/>
        </a:p>
      </dgm:t>
    </dgm:pt>
    <dgm:pt modelId="{83E553D4-8294-4796-8010-9A7CC83F76D6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هدف ها و فرض ها</a:t>
          </a:r>
          <a:endParaRPr lang="en-US" dirty="0">
            <a:cs typeface="B Titr" panose="00000700000000000000" pitchFamily="2" charset="-78"/>
          </a:endParaRPr>
        </a:p>
      </dgm:t>
    </dgm:pt>
    <dgm:pt modelId="{FFF3135C-B048-4559-84B7-243A3C140B99}" type="parTrans" cxnId="{1EA2DCB2-11AA-4CE0-AE68-92BC8F528737}">
      <dgm:prSet/>
      <dgm:spPr/>
      <dgm:t>
        <a:bodyPr/>
        <a:lstStyle/>
        <a:p>
          <a:endParaRPr lang="en-US"/>
        </a:p>
      </dgm:t>
    </dgm:pt>
    <dgm:pt modelId="{6584647D-5645-4D7A-BB2B-F393F8C95984}" type="sibTrans" cxnId="{1EA2DCB2-11AA-4CE0-AE68-92BC8F528737}">
      <dgm:prSet/>
      <dgm:spPr/>
      <dgm:t>
        <a:bodyPr/>
        <a:lstStyle/>
        <a:p>
          <a:endParaRPr lang="en-US"/>
        </a:p>
      </dgm:t>
    </dgm:pt>
    <dgm:pt modelId="{9D72F5E4-34E4-437F-A163-14DFD74C56C1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 مفهوم نقش</a:t>
          </a:r>
          <a:endParaRPr lang="en-US" dirty="0">
            <a:cs typeface="B Titr" panose="00000700000000000000" pitchFamily="2" charset="-78"/>
          </a:endParaRPr>
        </a:p>
      </dgm:t>
    </dgm:pt>
    <dgm:pt modelId="{3FF3AD09-4173-4B23-A2D1-A11C690A48E2}" type="parTrans" cxnId="{13932D3B-3A23-484C-B9A1-62BCC4D4C58D}">
      <dgm:prSet/>
      <dgm:spPr/>
      <dgm:t>
        <a:bodyPr/>
        <a:lstStyle/>
        <a:p>
          <a:endParaRPr lang="en-US"/>
        </a:p>
      </dgm:t>
    </dgm:pt>
    <dgm:pt modelId="{FC5A49A9-4288-4482-AD01-1F7AB8522CB7}" type="sibTrans" cxnId="{13932D3B-3A23-484C-B9A1-62BCC4D4C58D}">
      <dgm:prSet/>
      <dgm:spPr/>
      <dgm:t>
        <a:bodyPr/>
        <a:lstStyle/>
        <a:p>
          <a:endParaRPr lang="en-US"/>
        </a:p>
      </dgm:t>
    </dgm:pt>
    <dgm:pt modelId="{D54969EC-354B-46C6-A45A-0D267ACB29C4}">
      <dgm:prSet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700" dirty="0" smtClean="0">
              <a:solidFill>
                <a:schemeClr val="tx1"/>
              </a:solidFill>
              <a:latin typeface="IRANSans" panose="02040503050201020203" pitchFamily="18" charset="-78"/>
              <a:cs typeface="B Titr" panose="00000700000000000000" pitchFamily="2" charset="-78"/>
            </a:rPr>
            <a:t>افراد شرکت کننده در روش ایفای نقش</a:t>
          </a:r>
          <a:endParaRPr lang="en-US" sz="12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4A69454-A8DB-481F-8F5C-5D6E41B21687}" type="parTrans" cxnId="{14A1D996-7B36-48A8-9D1E-B82BCA92511F}">
      <dgm:prSet/>
      <dgm:spPr/>
      <dgm:t>
        <a:bodyPr/>
        <a:lstStyle/>
        <a:p>
          <a:endParaRPr lang="en-US"/>
        </a:p>
      </dgm:t>
    </dgm:pt>
    <dgm:pt modelId="{641D0C10-CD53-4AA5-ABB7-C84E5DDACD06}" type="sibTrans" cxnId="{14A1D996-7B36-48A8-9D1E-B82BCA92511F}">
      <dgm:prSet/>
      <dgm:spPr/>
      <dgm:t>
        <a:bodyPr/>
        <a:lstStyle/>
        <a:p>
          <a:endParaRPr lang="en-US"/>
        </a:p>
      </dgm:t>
    </dgm:pt>
    <dgm:pt modelId="{7249ADAF-7152-4A31-B0AD-1104B385C703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latin typeface="IRANSans" panose="02040503050201020203" pitchFamily="18" charset="-78"/>
              <a:cs typeface="B Titr" panose="00000700000000000000" pitchFamily="2" charset="-78"/>
            </a:rPr>
            <a:t>فنون کلی اجرای نمایش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0CB4A5A5-500B-4D8F-8D4D-50C8235CDF4F}" type="parTrans" cxnId="{4B0F7FD3-B10E-4247-9FF9-55FC8A6F97C2}">
      <dgm:prSet/>
      <dgm:spPr/>
      <dgm:t>
        <a:bodyPr/>
        <a:lstStyle/>
        <a:p>
          <a:endParaRPr lang="en-US"/>
        </a:p>
      </dgm:t>
    </dgm:pt>
    <dgm:pt modelId="{33A0AD9E-E354-455B-B181-9288025A32B3}" type="sibTrans" cxnId="{4B0F7FD3-B10E-4247-9FF9-55FC8A6F97C2}">
      <dgm:prSet/>
      <dgm:spPr/>
      <dgm:t>
        <a:bodyPr/>
        <a:lstStyle/>
        <a:p>
          <a:endParaRPr lang="en-US"/>
        </a:p>
      </dgm:t>
    </dgm:pt>
    <dgm:pt modelId="{8EA8D1CE-DDC5-43D9-BD09-E70DF4C86284}">
      <dgm:prSet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700" dirty="0" smtClean="0">
              <a:cs typeface="B Titr" panose="00000700000000000000" pitchFamily="2" charset="-78"/>
            </a:rPr>
            <a:t>مراحل الگوی تدریس</a:t>
          </a:r>
          <a:endParaRPr lang="en-US" sz="1700" dirty="0">
            <a:cs typeface="B Titr" panose="00000700000000000000" pitchFamily="2" charset="-78"/>
          </a:endParaRPr>
        </a:p>
      </dgm:t>
    </dgm:pt>
    <dgm:pt modelId="{8EFA1AAF-D044-4E82-BADC-7A202CF7E260}" type="parTrans" cxnId="{3FEBB33E-729A-4E78-B6F9-253C85E7F1E5}">
      <dgm:prSet/>
      <dgm:spPr/>
      <dgm:t>
        <a:bodyPr/>
        <a:lstStyle/>
        <a:p>
          <a:endParaRPr lang="en-US"/>
        </a:p>
      </dgm:t>
    </dgm:pt>
    <dgm:pt modelId="{F5EDE885-5BAC-49DA-B690-E00F95DB5EB5}" type="sibTrans" cxnId="{3FEBB33E-729A-4E78-B6F9-253C85E7F1E5}">
      <dgm:prSet/>
      <dgm:spPr/>
      <dgm:t>
        <a:bodyPr/>
        <a:lstStyle/>
        <a:p>
          <a:endParaRPr lang="en-US"/>
        </a:p>
      </dgm:t>
    </dgm:pt>
    <dgm:pt modelId="{6A587B1F-EC82-4481-BECD-41C002C90234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b="1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rPr>
            <a:t>گامهای الگوی تدریس ( اسلاید 12 – 14 ) 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34B7998-D268-4646-A67B-EE894589083D}" type="parTrans" cxnId="{3F286C05-8860-471B-80E0-B938A8493782}">
      <dgm:prSet/>
      <dgm:spPr/>
      <dgm:t>
        <a:bodyPr/>
        <a:lstStyle/>
        <a:p>
          <a:endParaRPr lang="en-US"/>
        </a:p>
      </dgm:t>
    </dgm:pt>
    <dgm:pt modelId="{28BC705F-4DA5-42D8-A7E6-C78FD8FE45AD}" type="sibTrans" cxnId="{3F286C05-8860-471B-80E0-B938A8493782}">
      <dgm:prSet/>
      <dgm:spPr/>
      <dgm:t>
        <a:bodyPr/>
        <a:lstStyle/>
        <a:p>
          <a:endParaRPr lang="en-US"/>
        </a:p>
      </dgm:t>
    </dgm:pt>
    <dgm:pt modelId="{212B94A7-6E64-46A8-834C-04906EC8A4A9}">
      <dgm:prSet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chemeClr val="tx1"/>
              </a:solidFill>
              <a:latin typeface="IRANSans" panose="02040503050201020203" pitchFamily="18" charset="-78"/>
              <a:cs typeface="IRANSans" panose="02040503050201020203" pitchFamily="18" charset="-78"/>
            </a:rPr>
            <a:t>محورهای اساسی و مهم در یک جلسه ایفای نقش</a:t>
          </a:r>
          <a:endParaRPr lang="en-US" sz="14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E08DC63-3561-483F-A0A3-75826132C55C}" type="parTrans" cxnId="{F1021876-8DCC-4825-B198-E57DA4CBD252}">
      <dgm:prSet/>
      <dgm:spPr/>
      <dgm:t>
        <a:bodyPr/>
        <a:lstStyle/>
        <a:p>
          <a:endParaRPr lang="en-US"/>
        </a:p>
      </dgm:t>
    </dgm:pt>
    <dgm:pt modelId="{AE903F2E-E9F7-42E1-B0D6-AD3EB25088C5}" type="sibTrans" cxnId="{F1021876-8DCC-4825-B198-E57DA4CBD252}">
      <dgm:prSet/>
      <dgm:spPr/>
      <dgm:t>
        <a:bodyPr/>
        <a:lstStyle/>
        <a:p>
          <a:endParaRPr lang="en-US"/>
        </a:p>
      </dgm:t>
    </dgm:pt>
    <dgm:pt modelId="{1C72F280-BCC1-4106-AD82-F0CAC2992E14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16</a:t>
          </a:r>
          <a:endParaRPr lang="en-US" dirty="0"/>
        </a:p>
      </dgm:t>
    </dgm:pt>
    <dgm:pt modelId="{C70DF512-8386-44BE-B1AE-AE07BFEB37AB}" type="parTrans" cxnId="{B0CDD46F-8BA9-4331-82F7-7A7B78175371}">
      <dgm:prSet/>
      <dgm:spPr/>
      <dgm:t>
        <a:bodyPr/>
        <a:lstStyle/>
        <a:p>
          <a:endParaRPr lang="en-US"/>
        </a:p>
      </dgm:t>
    </dgm:pt>
    <dgm:pt modelId="{0736CD59-9999-4B4E-BA95-588E4CB02581}" type="sibTrans" cxnId="{B0CDD46F-8BA9-4331-82F7-7A7B78175371}">
      <dgm:prSet/>
      <dgm:spPr/>
      <dgm:t>
        <a:bodyPr/>
        <a:lstStyle/>
        <a:p>
          <a:endParaRPr lang="en-US"/>
        </a:p>
      </dgm:t>
    </dgm:pt>
    <dgm:pt modelId="{BDDB554A-36B6-4406-BE44-6FC7F3A50F7F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15</a:t>
          </a:r>
          <a:endParaRPr lang="en-US" dirty="0"/>
        </a:p>
      </dgm:t>
    </dgm:pt>
    <dgm:pt modelId="{AC2C5275-5C4C-400B-A0E4-DC38033F478B}" type="parTrans" cxnId="{A4B80EFE-0E92-45B9-8758-3998B8FCC052}">
      <dgm:prSet/>
      <dgm:spPr/>
      <dgm:t>
        <a:bodyPr/>
        <a:lstStyle/>
        <a:p>
          <a:endParaRPr lang="en-US"/>
        </a:p>
      </dgm:t>
    </dgm:pt>
    <dgm:pt modelId="{0213F40A-E596-4F56-BF0F-51BDA198FFD3}" type="sibTrans" cxnId="{A4B80EFE-0E92-45B9-8758-3998B8FCC052}">
      <dgm:prSet/>
      <dgm:spPr/>
      <dgm:t>
        <a:bodyPr/>
        <a:lstStyle/>
        <a:p>
          <a:endParaRPr lang="en-US"/>
        </a:p>
      </dgm:t>
    </dgm:pt>
    <dgm:pt modelId="{D4DE6C78-194F-4857-ABFE-ECE655F86CBE}">
      <dgm:prSet/>
      <dgm:spPr/>
      <dgm:t>
        <a:bodyPr/>
        <a:lstStyle/>
        <a:p>
          <a:pPr rtl="1"/>
          <a:r>
            <a:rPr lang="fa-IR" b="1" dirty="0" smtClean="0">
              <a:effectLst/>
              <a:latin typeface="IRANSans" panose="02040503050201020203" pitchFamily="18" charset="-78"/>
              <a:cs typeface="IRANSans" panose="02040503050201020203" pitchFamily="18" charset="-78"/>
            </a:rPr>
            <a:t>محاسن روش ایفای نقش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32937186-ADDF-41BF-B3A9-7863342C64F4}" type="parTrans" cxnId="{8D04B246-B31C-4BF7-A53C-194410CD6232}">
      <dgm:prSet/>
      <dgm:spPr/>
      <dgm:t>
        <a:bodyPr/>
        <a:lstStyle/>
        <a:p>
          <a:endParaRPr lang="en-US"/>
        </a:p>
      </dgm:t>
    </dgm:pt>
    <dgm:pt modelId="{0B65A381-D0F8-47A9-AE12-E4A1FCA67A55}" type="sibTrans" cxnId="{8D04B246-B31C-4BF7-A53C-194410CD6232}">
      <dgm:prSet/>
      <dgm:spPr/>
      <dgm:t>
        <a:bodyPr/>
        <a:lstStyle/>
        <a:p>
          <a:endParaRPr lang="en-US"/>
        </a:p>
      </dgm:t>
    </dgm:pt>
    <dgm:pt modelId="{906BD16D-5BBE-4D40-BB0A-494C5FB16543}">
      <dgm:prSet/>
      <dgm:spPr/>
      <dgm:t>
        <a:bodyPr/>
        <a:lstStyle/>
        <a:p>
          <a:pPr rtl="1"/>
          <a:r>
            <a:rPr lang="fa-IR" b="1" dirty="0" smtClean="0">
              <a:effectLst/>
              <a:latin typeface="IRANSans" panose="02040503050201020203" pitchFamily="18" charset="-78"/>
              <a:cs typeface="IRANSans" panose="02040503050201020203" pitchFamily="18" charset="-78"/>
            </a:rPr>
            <a:t>محدودیت های  روش ایفای نقش</a:t>
          </a:r>
          <a:endParaRPr lang="en-US" dirty="0">
            <a:solidFill>
              <a:schemeClr val="tx1"/>
            </a:solidFill>
            <a:effectLst/>
          </a:endParaRPr>
        </a:p>
      </dgm:t>
    </dgm:pt>
    <dgm:pt modelId="{5C99C272-4B55-41CA-970D-2868A4C9244F}" type="parTrans" cxnId="{C71F37C0-9AD3-4D6B-BDF0-CEBD4B5D425F}">
      <dgm:prSet/>
      <dgm:spPr/>
      <dgm:t>
        <a:bodyPr/>
        <a:lstStyle/>
        <a:p>
          <a:endParaRPr lang="en-US"/>
        </a:p>
      </dgm:t>
    </dgm:pt>
    <dgm:pt modelId="{8E70CED2-2A56-4A56-96A8-B43BB6558C64}" type="sibTrans" cxnId="{C71F37C0-9AD3-4D6B-BDF0-CEBD4B5D425F}">
      <dgm:prSet/>
      <dgm:spPr/>
      <dgm:t>
        <a:bodyPr/>
        <a:lstStyle/>
        <a:p>
          <a:endParaRPr lang="en-US"/>
        </a:p>
      </dgm:t>
    </dgm:pt>
    <dgm:pt modelId="{4B76B9B6-E9DF-442F-BF7E-CCEEE4842672}" type="pres">
      <dgm:prSet presAssocID="{A9A2DB32-7000-44FA-8BCC-C916EFE16D51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BF16D-CA27-4140-833A-5A5E164C2769}" type="pres">
      <dgm:prSet presAssocID="{5F9C9EB8-7EE8-4D09-8F7D-C90A7E134611}" presName="composite" presStyleCnt="0"/>
      <dgm:spPr/>
      <dgm:t>
        <a:bodyPr/>
        <a:lstStyle/>
        <a:p>
          <a:endParaRPr lang="en-US"/>
        </a:p>
      </dgm:t>
    </dgm:pt>
    <dgm:pt modelId="{DB1F75E8-6A1A-4525-949D-3D36A06BEEE9}" type="pres">
      <dgm:prSet presAssocID="{5F9C9EB8-7EE8-4D09-8F7D-C90A7E134611}" presName="parentText" presStyleLbl="alignNode1" presStyleIdx="0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AE1AB-DC36-4305-A8B9-A9B91BE9EB56}" type="pres">
      <dgm:prSet presAssocID="{5F9C9EB8-7EE8-4D09-8F7D-C90A7E134611}" presName="descendantText" presStyleLbl="alignAcc1" presStyleIdx="0" presStyleCnt="12" custLinFactNeighborX="-1444" custLinFactNeighborY="-12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B7F78-456E-4842-8B1A-73504D02FD27}" type="pres">
      <dgm:prSet presAssocID="{3DA1B936-36CE-472A-9CC1-A62C7E6A3CA0}" presName="sp" presStyleCnt="0"/>
      <dgm:spPr/>
      <dgm:t>
        <a:bodyPr/>
        <a:lstStyle/>
        <a:p>
          <a:endParaRPr lang="en-US"/>
        </a:p>
      </dgm:t>
    </dgm:pt>
    <dgm:pt modelId="{222D0787-0BBD-4CEB-8E10-BDC735142F17}" type="pres">
      <dgm:prSet presAssocID="{C62D615A-7A45-40E1-B91E-F8913981132E}" presName="composite" presStyleCnt="0"/>
      <dgm:spPr/>
      <dgm:t>
        <a:bodyPr/>
        <a:lstStyle/>
        <a:p>
          <a:endParaRPr lang="en-US"/>
        </a:p>
      </dgm:t>
    </dgm:pt>
    <dgm:pt modelId="{94BBA7FF-BF3E-4B5B-96D0-8A4FF058642E}" type="pres">
      <dgm:prSet presAssocID="{C62D615A-7A45-40E1-B91E-F8913981132E}" presName="parentText" presStyleLbl="alignNode1" presStyleIdx="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62963-309B-4DC7-B78B-3B830F6A2B36}" type="pres">
      <dgm:prSet presAssocID="{C62D615A-7A45-40E1-B91E-F8913981132E}" presName="descendantText" presStyleLbl="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8AA07-B80C-4CB9-BA2C-031B6B1FCFB5}" type="pres">
      <dgm:prSet presAssocID="{1E01F53B-78AA-4A64-BF10-DC1995EC9676}" presName="sp" presStyleCnt="0"/>
      <dgm:spPr/>
      <dgm:t>
        <a:bodyPr/>
        <a:lstStyle/>
        <a:p>
          <a:endParaRPr lang="en-US"/>
        </a:p>
      </dgm:t>
    </dgm:pt>
    <dgm:pt modelId="{BAA6B4D3-CDB9-4020-8DA3-9280F8A3CFFB}" type="pres">
      <dgm:prSet presAssocID="{6847CFA6-0083-4BB1-AA4D-9838B272167B}" presName="composite" presStyleCnt="0"/>
      <dgm:spPr/>
      <dgm:t>
        <a:bodyPr/>
        <a:lstStyle/>
        <a:p>
          <a:endParaRPr lang="en-US"/>
        </a:p>
      </dgm:t>
    </dgm:pt>
    <dgm:pt modelId="{06DBD1C1-FD91-440A-BA50-431D28D8D170}" type="pres">
      <dgm:prSet presAssocID="{6847CFA6-0083-4BB1-AA4D-9838B272167B}" presName="parentText" presStyleLbl="alignNode1" presStyleIdx="2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F947-42A4-46EB-AE2D-63B0D7E8D6EE}" type="pres">
      <dgm:prSet presAssocID="{6847CFA6-0083-4BB1-AA4D-9838B272167B}" presName="descendantText" presStyleLbl="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EAFD5-412E-4DC6-A173-6F5B17DE07C0}" type="pres">
      <dgm:prSet presAssocID="{D219315B-D365-4CEA-A6C6-EA09664DCC12}" presName="sp" presStyleCnt="0"/>
      <dgm:spPr/>
      <dgm:t>
        <a:bodyPr/>
        <a:lstStyle/>
        <a:p>
          <a:endParaRPr lang="en-US"/>
        </a:p>
      </dgm:t>
    </dgm:pt>
    <dgm:pt modelId="{43FF76C2-DC17-46E3-B877-C4672F282C26}" type="pres">
      <dgm:prSet presAssocID="{8834C83F-3700-4826-983B-FBEC88B08D84}" presName="composite" presStyleCnt="0"/>
      <dgm:spPr/>
      <dgm:t>
        <a:bodyPr/>
        <a:lstStyle/>
        <a:p>
          <a:endParaRPr lang="en-US"/>
        </a:p>
      </dgm:t>
    </dgm:pt>
    <dgm:pt modelId="{209B7A4A-C2E5-44DC-B20C-F8DC40291D7D}" type="pres">
      <dgm:prSet presAssocID="{8834C83F-3700-4826-983B-FBEC88B08D84}" presName="parentText" presStyleLbl="alignNode1" presStyleIdx="3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E520-E3FB-4F7B-BCF0-F08D1D192082}" type="pres">
      <dgm:prSet presAssocID="{8834C83F-3700-4826-983B-FBEC88B08D84}" presName="descendantText" presStyleLbl="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7182B-AEC5-4FAF-A44C-064D0C7DC9AC}" type="pres">
      <dgm:prSet presAssocID="{A99AC048-AFC6-49BC-A423-8F55CFE2B8D8}" presName="sp" presStyleCnt="0"/>
      <dgm:spPr/>
      <dgm:t>
        <a:bodyPr/>
        <a:lstStyle/>
        <a:p>
          <a:endParaRPr lang="en-US"/>
        </a:p>
      </dgm:t>
    </dgm:pt>
    <dgm:pt modelId="{0424ACE1-3D42-46CA-B9F6-92604C6C8C2A}" type="pres">
      <dgm:prSet presAssocID="{19B8608F-AEFA-4424-BAE7-21BDAB489694}" presName="composite" presStyleCnt="0"/>
      <dgm:spPr/>
      <dgm:t>
        <a:bodyPr/>
        <a:lstStyle/>
        <a:p>
          <a:endParaRPr lang="en-US"/>
        </a:p>
      </dgm:t>
    </dgm:pt>
    <dgm:pt modelId="{10EAB0BB-9BB4-4B02-8920-78290CF6E678}" type="pres">
      <dgm:prSet presAssocID="{19B8608F-AEFA-4424-BAE7-21BDAB489694}" presName="parentText" presStyleLbl="alignNode1" presStyleIdx="4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A0FF-9FBB-4439-8CD4-5EC0FC0038B7}" type="pres">
      <dgm:prSet presAssocID="{19B8608F-AEFA-4424-BAE7-21BDAB489694}" presName="descendantText" presStyleLbl="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48AF0-5BB8-407F-A202-FD8BDDF61A4C}" type="pres">
      <dgm:prSet presAssocID="{D6A62179-CA7E-4831-BE83-A62F11AD03F0}" presName="sp" presStyleCnt="0"/>
      <dgm:spPr/>
      <dgm:t>
        <a:bodyPr/>
        <a:lstStyle/>
        <a:p>
          <a:endParaRPr lang="en-US"/>
        </a:p>
      </dgm:t>
    </dgm:pt>
    <dgm:pt modelId="{7609703A-12B8-4A39-BAFA-CB5B66AF744D}" type="pres">
      <dgm:prSet presAssocID="{8E69FBB2-72D6-415A-BB6D-A96E14F5A42C}" presName="composite" presStyleCnt="0"/>
      <dgm:spPr/>
      <dgm:t>
        <a:bodyPr/>
        <a:lstStyle/>
        <a:p>
          <a:endParaRPr lang="en-US"/>
        </a:p>
      </dgm:t>
    </dgm:pt>
    <dgm:pt modelId="{BBE3CE0D-3B87-4B2A-8133-5A0E70C6896F}" type="pres">
      <dgm:prSet presAssocID="{8E69FBB2-72D6-415A-BB6D-A96E14F5A42C}" presName="parentText" presStyleLbl="alignNode1" presStyleIdx="5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FFE7-A2D7-4FF7-8E22-39A6EE40108C}" type="pres">
      <dgm:prSet presAssocID="{8E69FBB2-72D6-415A-BB6D-A96E14F5A42C}" presName="descendantText" presStyleLbl="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F74CC-5596-4C7E-A4B0-115B6776167A}" type="pres">
      <dgm:prSet presAssocID="{4B255A7A-3749-4FAA-A054-942A035450D4}" presName="sp" presStyleCnt="0"/>
      <dgm:spPr/>
      <dgm:t>
        <a:bodyPr/>
        <a:lstStyle/>
        <a:p>
          <a:endParaRPr lang="en-US"/>
        </a:p>
      </dgm:t>
    </dgm:pt>
    <dgm:pt modelId="{2625CAF8-A551-4F47-8759-E6BCEB7B0522}" type="pres">
      <dgm:prSet presAssocID="{30E13984-BD13-495A-858D-D4D7CE6C13AA}" presName="composite" presStyleCnt="0"/>
      <dgm:spPr/>
      <dgm:t>
        <a:bodyPr/>
        <a:lstStyle/>
        <a:p>
          <a:endParaRPr lang="en-US"/>
        </a:p>
      </dgm:t>
    </dgm:pt>
    <dgm:pt modelId="{F54254D4-A2FC-4828-B7D7-2CA2330B52BD}" type="pres">
      <dgm:prSet presAssocID="{30E13984-BD13-495A-858D-D4D7CE6C13AA}" presName="parentText" presStyleLbl="alignNode1" presStyleIdx="6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7322-592B-4D0F-A17F-75E945829E8D}" type="pres">
      <dgm:prSet presAssocID="{30E13984-BD13-495A-858D-D4D7CE6C13AA}" presName="descendantText" presStyleLbl="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3E9B1-1FE2-4F19-8EE4-CC2FE0C44BFA}" type="pres">
      <dgm:prSet presAssocID="{E3652E74-000F-4029-85DD-E35BCB4162FD}" presName="sp" presStyleCnt="0"/>
      <dgm:spPr/>
      <dgm:t>
        <a:bodyPr/>
        <a:lstStyle/>
        <a:p>
          <a:endParaRPr lang="en-US"/>
        </a:p>
      </dgm:t>
    </dgm:pt>
    <dgm:pt modelId="{53113186-9869-425C-B7D1-F766C00193D2}" type="pres">
      <dgm:prSet presAssocID="{4DF4CB15-1C97-4974-9EA9-A4EEC05D38F2}" presName="composite" presStyleCnt="0"/>
      <dgm:spPr/>
      <dgm:t>
        <a:bodyPr/>
        <a:lstStyle/>
        <a:p>
          <a:endParaRPr lang="en-US"/>
        </a:p>
      </dgm:t>
    </dgm:pt>
    <dgm:pt modelId="{9C273CCC-FE34-4D50-9E01-F986CD1E9BF6}" type="pres">
      <dgm:prSet presAssocID="{4DF4CB15-1C97-4974-9EA9-A4EEC05D38F2}" presName="parentText" presStyleLbl="alignNode1" presStyleIdx="7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3104E-619B-43F5-90B3-A1DC3609C13A}" type="pres">
      <dgm:prSet presAssocID="{4DF4CB15-1C97-4974-9EA9-A4EEC05D38F2}" presName="descendantText" presStyleLbl="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C91FB-04A6-44CC-9623-2A3EE0E87790}" type="pres">
      <dgm:prSet presAssocID="{115167B8-1094-464C-9743-F37463BABE58}" presName="sp" presStyleCnt="0"/>
      <dgm:spPr/>
      <dgm:t>
        <a:bodyPr/>
        <a:lstStyle/>
        <a:p>
          <a:endParaRPr lang="en-US"/>
        </a:p>
      </dgm:t>
    </dgm:pt>
    <dgm:pt modelId="{86B90C7B-B314-43C5-8A72-1491CDAE4DBB}" type="pres">
      <dgm:prSet presAssocID="{9DD013D1-75AD-4947-B69C-35749C12D859}" presName="composite" presStyleCnt="0"/>
      <dgm:spPr/>
      <dgm:t>
        <a:bodyPr/>
        <a:lstStyle/>
        <a:p>
          <a:endParaRPr lang="en-US"/>
        </a:p>
      </dgm:t>
    </dgm:pt>
    <dgm:pt modelId="{AEC3E670-FAD2-4428-8B6B-0C69EB578975}" type="pres">
      <dgm:prSet presAssocID="{9DD013D1-75AD-4947-B69C-35749C12D859}" presName="parentText" presStyleLbl="alignNode1" presStyleIdx="8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99270-F810-4D8C-BFB0-E90E6C5546E8}" type="pres">
      <dgm:prSet presAssocID="{9DD013D1-75AD-4947-B69C-35749C12D859}" presName="descendantText" presStyleLbl="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AE3DD-2828-4DC5-9997-ABDCCBAD3293}" type="pres">
      <dgm:prSet presAssocID="{9126B50E-E204-42C9-8F34-1C36CB0CF5BC}" presName="sp" presStyleCnt="0"/>
      <dgm:spPr/>
      <dgm:t>
        <a:bodyPr/>
        <a:lstStyle/>
        <a:p>
          <a:endParaRPr lang="en-US"/>
        </a:p>
      </dgm:t>
    </dgm:pt>
    <dgm:pt modelId="{7332248F-343E-4A08-80DD-887AF372C230}" type="pres">
      <dgm:prSet presAssocID="{74BCE5A8-7AFE-4C60-A0EA-D1BBFC5E9613}" presName="composite" presStyleCnt="0"/>
      <dgm:spPr/>
      <dgm:t>
        <a:bodyPr/>
        <a:lstStyle/>
        <a:p>
          <a:endParaRPr lang="en-US"/>
        </a:p>
      </dgm:t>
    </dgm:pt>
    <dgm:pt modelId="{8BBEF64C-BD9F-4C97-9DFA-E6AF08B334CB}" type="pres">
      <dgm:prSet presAssocID="{74BCE5A8-7AFE-4C60-A0EA-D1BBFC5E9613}" presName="parentText" presStyleLbl="alignNode1" presStyleIdx="9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050C7-3454-4286-87DF-3F8BF5B656BA}" type="pres">
      <dgm:prSet presAssocID="{74BCE5A8-7AFE-4C60-A0EA-D1BBFC5E9613}" presName="descendantText" presStyleLbl="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BFE1-7774-4A24-94C9-5F8DAA8951BF}" type="pres">
      <dgm:prSet presAssocID="{801DED2C-013E-4929-B84D-FF7AB7BA988F}" presName="sp" presStyleCnt="0"/>
      <dgm:spPr/>
    </dgm:pt>
    <dgm:pt modelId="{461B119D-891C-42D4-8E0F-3215D2ABCA4D}" type="pres">
      <dgm:prSet presAssocID="{BDDB554A-36B6-4406-BE44-6FC7F3A50F7F}" presName="composite" presStyleCnt="0"/>
      <dgm:spPr/>
    </dgm:pt>
    <dgm:pt modelId="{59A3C006-6790-47DB-896C-E30E7B550667}" type="pres">
      <dgm:prSet presAssocID="{BDDB554A-36B6-4406-BE44-6FC7F3A50F7F}" presName="parentText" presStyleLbl="alignNode1" presStyleIdx="10" presStyleCnt="12" custScaleX="102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F2C5C-18E3-441A-8DC1-6192475E64B1}" type="pres">
      <dgm:prSet presAssocID="{BDDB554A-36B6-4406-BE44-6FC7F3A50F7F}" presName="descendantText" presStyleLbl="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BCC98-7399-489A-BD3C-03268FB4672C}" type="pres">
      <dgm:prSet presAssocID="{0213F40A-E596-4F56-BF0F-51BDA198FFD3}" presName="sp" presStyleCnt="0"/>
      <dgm:spPr/>
    </dgm:pt>
    <dgm:pt modelId="{0ABD3124-6CAF-48D4-A73E-E88618725BD3}" type="pres">
      <dgm:prSet presAssocID="{1C72F280-BCC1-4106-AD82-F0CAC2992E14}" presName="composite" presStyleCnt="0"/>
      <dgm:spPr/>
    </dgm:pt>
    <dgm:pt modelId="{63637967-CC03-4889-95B9-7618393624EC}" type="pres">
      <dgm:prSet presAssocID="{1C72F280-BCC1-4106-AD82-F0CAC2992E14}" presName="parentText" presStyleLbl="alignNode1" presStyleIdx="11" presStyleCnt="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A00D4-8127-4A1C-BE0D-D18A3D6B7C6E}" type="pres">
      <dgm:prSet presAssocID="{1C72F280-BCC1-4106-AD82-F0CAC2992E14}" presName="descendantText" presStyleLbl="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7FDDC-7A71-4EE6-96A2-4A6FDF7888A5}" type="presOf" srcId="{BDDB554A-36B6-4406-BE44-6FC7F3A50F7F}" destId="{59A3C006-6790-47DB-896C-E30E7B550667}" srcOrd="0" destOrd="0" presId="urn:microsoft.com/office/officeart/2005/8/layout/chevron2"/>
    <dgm:cxn modelId="{14A1D996-7B36-48A8-9D1E-B82BCA92511F}" srcId="{8E69FBB2-72D6-415A-BB6D-A96E14F5A42C}" destId="{D54969EC-354B-46C6-A45A-0D267ACB29C4}" srcOrd="0" destOrd="0" parTransId="{94A69454-A8DB-481F-8F5C-5D6E41B21687}" sibTransId="{641D0C10-CD53-4AA5-ABB7-C84E5DDACD06}"/>
    <dgm:cxn modelId="{1EA2DCB2-11AA-4CE0-AE68-92BC8F528737}" srcId="{8834C83F-3700-4826-983B-FBEC88B08D84}" destId="{83E553D4-8294-4796-8010-9A7CC83F76D6}" srcOrd="0" destOrd="0" parTransId="{FFF3135C-B048-4559-84B7-243A3C140B99}" sibTransId="{6584647D-5645-4D7A-BB2B-F393F8C95984}"/>
    <dgm:cxn modelId="{31585556-0C5D-4853-BDE4-60ADB66B597D}" type="presOf" srcId="{906BD16D-5BBE-4D40-BB0A-494C5FB16543}" destId="{A3AF2C5C-18E3-441A-8DC1-6192475E64B1}" srcOrd="0" destOrd="0" presId="urn:microsoft.com/office/officeart/2005/8/layout/chevron2"/>
    <dgm:cxn modelId="{BA94CB00-E15F-433D-81CA-D161DEFBB394}" srcId="{A9A2DB32-7000-44FA-8BCC-C916EFE16D51}" destId="{C62D615A-7A45-40E1-B91E-F8913981132E}" srcOrd="1" destOrd="0" parTransId="{469F4DCA-987C-4958-AD89-1E285836FD36}" sibTransId="{1E01F53B-78AA-4A64-BF10-DC1995EC9676}"/>
    <dgm:cxn modelId="{056E17A7-72C0-4DC0-A558-89B9F2B54DB4}" type="presOf" srcId="{8E69FBB2-72D6-415A-BB6D-A96E14F5A42C}" destId="{BBE3CE0D-3B87-4B2A-8133-5A0E70C6896F}" srcOrd="0" destOrd="0" presId="urn:microsoft.com/office/officeart/2005/8/layout/chevron2"/>
    <dgm:cxn modelId="{951692C8-5C28-470D-98F4-C0DC18115C68}" type="presOf" srcId="{D54969EC-354B-46C6-A45A-0D267ACB29C4}" destId="{4086FFE7-A2D7-4FF7-8E22-39A6EE40108C}" srcOrd="0" destOrd="0" presId="urn:microsoft.com/office/officeart/2005/8/layout/chevron2"/>
    <dgm:cxn modelId="{76FC8929-A2EA-436E-BD1E-C99FC66B8DE9}" type="presOf" srcId="{2125649F-7319-44EF-BFE3-E0333C8F3784}" destId="{A0EAE1AB-DC36-4305-A8B9-A9B91BE9EB56}" srcOrd="0" destOrd="0" presId="urn:microsoft.com/office/officeart/2005/8/layout/chevron2"/>
    <dgm:cxn modelId="{E423241D-14CC-4DFD-BC67-9FADB0AE2B7E}" type="presOf" srcId="{5F9C9EB8-7EE8-4D09-8F7D-C90A7E134611}" destId="{DB1F75E8-6A1A-4525-949D-3D36A06BEEE9}" srcOrd="0" destOrd="0" presId="urn:microsoft.com/office/officeart/2005/8/layout/chevron2"/>
    <dgm:cxn modelId="{F9CCCD83-255B-4724-8E86-E840950668CD}" type="presOf" srcId="{83E553D4-8294-4796-8010-9A7CC83F76D6}" destId="{3CC7E520-E3FB-4F7B-BCF0-F08D1D192082}" srcOrd="0" destOrd="0" presId="urn:microsoft.com/office/officeart/2005/8/layout/chevron2"/>
    <dgm:cxn modelId="{B0CDD46F-8BA9-4331-82F7-7A7B78175371}" srcId="{A9A2DB32-7000-44FA-8BCC-C916EFE16D51}" destId="{1C72F280-BCC1-4106-AD82-F0CAC2992E14}" srcOrd="11" destOrd="0" parTransId="{C70DF512-8386-44BE-B1AE-AE07BFEB37AB}" sibTransId="{0736CD59-9999-4B4E-BA95-588E4CB02581}"/>
    <dgm:cxn modelId="{E5F77E41-3D5B-451F-A3C6-6B9733E1450E}" type="presOf" srcId="{9DD013D1-75AD-4947-B69C-35749C12D859}" destId="{AEC3E670-FAD2-4428-8B6B-0C69EB578975}" srcOrd="0" destOrd="0" presId="urn:microsoft.com/office/officeart/2005/8/layout/chevron2"/>
    <dgm:cxn modelId="{491E011E-DBE5-4701-874A-480C8D4A1B81}" type="presOf" srcId="{19B8608F-AEFA-4424-BAE7-21BDAB489694}" destId="{10EAB0BB-9BB4-4B02-8920-78290CF6E678}" srcOrd="0" destOrd="0" presId="urn:microsoft.com/office/officeart/2005/8/layout/chevron2"/>
    <dgm:cxn modelId="{C71F37C0-9AD3-4D6B-BDF0-CEBD4B5D425F}" srcId="{BDDB554A-36B6-4406-BE44-6FC7F3A50F7F}" destId="{906BD16D-5BBE-4D40-BB0A-494C5FB16543}" srcOrd="0" destOrd="0" parTransId="{5C99C272-4B55-41CA-970D-2868A4C9244F}" sibTransId="{8E70CED2-2A56-4A56-96A8-B43BB6558C64}"/>
    <dgm:cxn modelId="{85A8B990-0DC4-4D2C-822E-77FBAA95383E}" type="presOf" srcId="{9D72F5E4-34E4-437F-A163-14DFD74C56C1}" destId="{F42CA0FF-9FBB-4439-8CD4-5EC0FC0038B7}" srcOrd="0" destOrd="0" presId="urn:microsoft.com/office/officeart/2005/8/layout/chevron2"/>
    <dgm:cxn modelId="{27DB49EA-D964-43CE-8A67-606698F2E5E0}" type="presOf" srcId="{30E13984-BD13-495A-858D-D4D7CE6C13AA}" destId="{F54254D4-A2FC-4828-B7D7-2CA2330B52BD}" srcOrd="0" destOrd="0" presId="urn:microsoft.com/office/officeart/2005/8/layout/chevron2"/>
    <dgm:cxn modelId="{9A423799-4E21-40AB-8639-3A5625394326}" type="presOf" srcId="{9801378F-2F0E-4879-91F8-D2561FEE08A3}" destId="{8A362963-309B-4DC7-B78B-3B830F6A2B36}" srcOrd="0" destOrd="0" presId="urn:microsoft.com/office/officeart/2005/8/layout/chevron2"/>
    <dgm:cxn modelId="{8D04B246-B31C-4BF7-A53C-194410CD6232}" srcId="{74BCE5A8-7AFE-4C60-A0EA-D1BBFC5E9613}" destId="{D4DE6C78-194F-4857-ABFE-ECE655F86CBE}" srcOrd="0" destOrd="0" parTransId="{32937186-ADDF-41BF-B3A9-7863342C64F4}" sibTransId="{0B65A381-D0F8-47A9-AE12-E4A1FCA67A55}"/>
    <dgm:cxn modelId="{B3539785-BB55-4907-A0CA-982594FA6AC1}" srcId="{A9A2DB32-7000-44FA-8BCC-C916EFE16D51}" destId="{9DD013D1-75AD-4947-B69C-35749C12D859}" srcOrd="8" destOrd="0" parTransId="{E83310DF-9BBD-4E2B-8898-519B8CDEB732}" sibTransId="{9126B50E-E204-42C9-8F34-1C36CB0CF5BC}"/>
    <dgm:cxn modelId="{13932D3B-3A23-484C-B9A1-62BCC4D4C58D}" srcId="{19B8608F-AEFA-4424-BAE7-21BDAB489694}" destId="{9D72F5E4-34E4-437F-A163-14DFD74C56C1}" srcOrd="0" destOrd="0" parTransId="{3FF3AD09-4173-4B23-A2D1-A11C690A48E2}" sibTransId="{FC5A49A9-4288-4482-AD01-1F7AB8522CB7}"/>
    <dgm:cxn modelId="{BD460125-0361-4633-9F45-E23DC471816A}" type="presOf" srcId="{A243D904-C3F7-49D8-B8B1-EB0D4FB15FA6}" destId="{2B6BF947-42A4-46EB-AE2D-63B0D7E8D6EE}" srcOrd="0" destOrd="0" presId="urn:microsoft.com/office/officeart/2005/8/layout/chevron2"/>
    <dgm:cxn modelId="{D5FDE2EE-F39B-4804-8718-B3E1B113ABE9}" type="presOf" srcId="{6847CFA6-0083-4BB1-AA4D-9838B272167B}" destId="{06DBD1C1-FD91-440A-BA50-431D28D8D170}" srcOrd="0" destOrd="0" presId="urn:microsoft.com/office/officeart/2005/8/layout/chevron2"/>
    <dgm:cxn modelId="{F1021876-8DCC-4825-B198-E57DA4CBD252}" srcId="{1C72F280-BCC1-4106-AD82-F0CAC2992E14}" destId="{212B94A7-6E64-46A8-834C-04906EC8A4A9}" srcOrd="0" destOrd="0" parTransId="{DE08DC63-3561-483F-A0A3-75826132C55C}" sibTransId="{AE903F2E-E9F7-42E1-B0D6-AD3EB25088C5}"/>
    <dgm:cxn modelId="{4835B514-427D-4807-8B79-7712C86CA1BC}" srcId="{6847CFA6-0083-4BB1-AA4D-9838B272167B}" destId="{A243D904-C3F7-49D8-B8B1-EB0D4FB15FA6}" srcOrd="0" destOrd="0" parTransId="{8DF8BA54-1FE6-4DCD-A721-D6DF92C79633}" sibTransId="{844B184E-5452-4194-9BEB-EF015B043461}"/>
    <dgm:cxn modelId="{EFC228FA-83FB-4BCC-BF7A-A7D9542B67B1}" srcId="{C62D615A-7A45-40E1-B91E-F8913981132E}" destId="{9801378F-2F0E-4879-91F8-D2561FEE08A3}" srcOrd="0" destOrd="0" parTransId="{69B7A567-9414-42A2-A1A4-8B177F6D8AB9}" sibTransId="{6226C3CB-088A-4E31-B1F4-59E7EE0D0868}"/>
    <dgm:cxn modelId="{C2482235-FC8F-42DF-9D0A-992264B9E465}" type="presOf" srcId="{4DF4CB15-1C97-4974-9EA9-A4EEC05D38F2}" destId="{9C273CCC-FE34-4D50-9E01-F986CD1E9BF6}" srcOrd="0" destOrd="0" presId="urn:microsoft.com/office/officeart/2005/8/layout/chevron2"/>
    <dgm:cxn modelId="{91C479F1-2D05-4F07-87FF-92E950CE6EE2}" srcId="{A9A2DB32-7000-44FA-8BCC-C916EFE16D51}" destId="{4DF4CB15-1C97-4974-9EA9-A4EEC05D38F2}" srcOrd="7" destOrd="0" parTransId="{CBDC9482-896D-401B-BDE1-FC656C5D34F7}" sibTransId="{115167B8-1094-464C-9743-F37463BABE58}"/>
    <dgm:cxn modelId="{C2FCA03F-B9F0-458F-BCD5-9DC80E351F80}" type="presOf" srcId="{8834C83F-3700-4826-983B-FBEC88B08D84}" destId="{209B7A4A-C2E5-44DC-B20C-F8DC40291D7D}" srcOrd="0" destOrd="0" presId="urn:microsoft.com/office/officeart/2005/8/layout/chevron2"/>
    <dgm:cxn modelId="{09DA042E-966D-4F03-BE51-597537DC0473}" srcId="{5F9C9EB8-7EE8-4D09-8F7D-C90A7E134611}" destId="{2125649F-7319-44EF-BFE3-E0333C8F3784}" srcOrd="0" destOrd="0" parTransId="{0831F6E9-1D4F-4F61-867A-56CAE9C920DE}" sibTransId="{A955B417-C209-42A9-B9DA-6EB3985FDF4B}"/>
    <dgm:cxn modelId="{AD7BB979-9070-455A-8443-EEA77AA7F903}" srcId="{A9A2DB32-7000-44FA-8BCC-C916EFE16D51}" destId="{30E13984-BD13-495A-858D-D4D7CE6C13AA}" srcOrd="6" destOrd="0" parTransId="{BEBDE1A8-EAAC-4B55-985B-9EEB72ECF500}" sibTransId="{E3652E74-000F-4029-85DD-E35BCB4162FD}"/>
    <dgm:cxn modelId="{35D14870-E9FA-4B62-B420-CB469A262BAA}" type="presOf" srcId="{1C72F280-BCC1-4106-AD82-F0CAC2992E14}" destId="{63637967-CC03-4889-95B9-7618393624EC}" srcOrd="0" destOrd="0" presId="urn:microsoft.com/office/officeart/2005/8/layout/chevron2"/>
    <dgm:cxn modelId="{8D7D5328-66FE-47AB-8AF9-96C2D4917F8C}" srcId="{A9A2DB32-7000-44FA-8BCC-C916EFE16D51}" destId="{8834C83F-3700-4826-983B-FBEC88B08D84}" srcOrd="3" destOrd="0" parTransId="{38B37DE4-9BCB-4D87-B3A2-8C730B64836D}" sibTransId="{A99AC048-AFC6-49BC-A423-8F55CFE2B8D8}"/>
    <dgm:cxn modelId="{1034930F-0C14-4131-A86C-DF964B8CADD3}" type="presOf" srcId="{8EA8D1CE-DDC5-43D9-BD09-E70DF4C86284}" destId="{1FA3104E-619B-43F5-90B3-A1DC3609C13A}" srcOrd="0" destOrd="0" presId="urn:microsoft.com/office/officeart/2005/8/layout/chevron2"/>
    <dgm:cxn modelId="{BAB3DEDF-8D24-4765-AC19-3CB01AD17A1F}" type="presOf" srcId="{74BCE5A8-7AFE-4C60-A0EA-D1BBFC5E9613}" destId="{8BBEF64C-BD9F-4C97-9DFA-E6AF08B334CB}" srcOrd="0" destOrd="0" presId="urn:microsoft.com/office/officeart/2005/8/layout/chevron2"/>
    <dgm:cxn modelId="{30ADA2F7-C342-4E48-B3CA-C6B7BDCD4310}" srcId="{A9A2DB32-7000-44FA-8BCC-C916EFE16D51}" destId="{74BCE5A8-7AFE-4C60-A0EA-D1BBFC5E9613}" srcOrd="9" destOrd="0" parTransId="{7F99318E-6A69-4976-A816-CF5A60E35CC7}" sibTransId="{801DED2C-013E-4929-B84D-FF7AB7BA988F}"/>
    <dgm:cxn modelId="{A4B80EFE-0E92-45B9-8758-3998B8FCC052}" srcId="{A9A2DB32-7000-44FA-8BCC-C916EFE16D51}" destId="{BDDB554A-36B6-4406-BE44-6FC7F3A50F7F}" srcOrd="10" destOrd="0" parTransId="{AC2C5275-5C4C-400B-A0E4-DC38033F478B}" sibTransId="{0213F40A-E596-4F56-BF0F-51BDA198FFD3}"/>
    <dgm:cxn modelId="{93566C77-A48A-4FC9-9278-919D1DF0FCC8}" type="presOf" srcId="{7249ADAF-7152-4A31-B0AD-1104B385C703}" destId="{7B467322-592B-4D0F-A17F-75E945829E8D}" srcOrd="0" destOrd="0" presId="urn:microsoft.com/office/officeart/2005/8/layout/chevron2"/>
    <dgm:cxn modelId="{F182AEE9-0EF8-4041-A548-6832D90E7759}" srcId="{A9A2DB32-7000-44FA-8BCC-C916EFE16D51}" destId="{5F9C9EB8-7EE8-4D09-8F7D-C90A7E134611}" srcOrd="0" destOrd="0" parTransId="{0D285867-6B7E-4466-BAED-8C1E9360EC36}" sibTransId="{3DA1B936-36CE-472A-9CC1-A62C7E6A3CA0}"/>
    <dgm:cxn modelId="{3F286C05-8860-471B-80E0-B938A8493782}" srcId="{9DD013D1-75AD-4947-B69C-35749C12D859}" destId="{6A587B1F-EC82-4481-BECD-41C002C90234}" srcOrd="0" destOrd="0" parTransId="{A34B7998-D268-4646-A67B-EE894589083D}" sibTransId="{28BC705F-4DA5-42D8-A7E6-C78FD8FE45AD}"/>
    <dgm:cxn modelId="{455F1F09-C5DF-41E6-A269-C7A822A6A3CD}" srcId="{A9A2DB32-7000-44FA-8BCC-C916EFE16D51}" destId="{8E69FBB2-72D6-415A-BB6D-A96E14F5A42C}" srcOrd="5" destOrd="0" parTransId="{A29E166E-88FA-4D32-8E3A-530AB9689056}" sibTransId="{4B255A7A-3749-4FAA-A054-942A035450D4}"/>
    <dgm:cxn modelId="{C637384A-079C-4ECE-A682-07450F17C218}" srcId="{A9A2DB32-7000-44FA-8BCC-C916EFE16D51}" destId="{6847CFA6-0083-4BB1-AA4D-9838B272167B}" srcOrd="2" destOrd="0" parTransId="{38361E07-E41D-46D9-9C1F-83C55BAA5E3C}" sibTransId="{D219315B-D365-4CEA-A6C6-EA09664DCC12}"/>
    <dgm:cxn modelId="{A19F13CA-932F-4D68-916A-42F75AE08EE6}" type="presOf" srcId="{6A587B1F-EC82-4481-BECD-41C002C90234}" destId="{C6099270-F810-4D8C-BFB0-E90E6C5546E8}" srcOrd="0" destOrd="0" presId="urn:microsoft.com/office/officeart/2005/8/layout/chevron2"/>
    <dgm:cxn modelId="{7B1B3F2D-F664-4C5D-AA4B-38DC065B6197}" type="presOf" srcId="{D4DE6C78-194F-4857-ABFE-ECE655F86CBE}" destId="{561050C7-3454-4286-87DF-3F8BF5B656BA}" srcOrd="0" destOrd="0" presId="urn:microsoft.com/office/officeart/2005/8/layout/chevron2"/>
    <dgm:cxn modelId="{DE82A182-CE42-4291-8B72-7AF86EB5C946}" type="presOf" srcId="{C62D615A-7A45-40E1-B91E-F8913981132E}" destId="{94BBA7FF-BF3E-4B5B-96D0-8A4FF058642E}" srcOrd="0" destOrd="0" presId="urn:microsoft.com/office/officeart/2005/8/layout/chevron2"/>
    <dgm:cxn modelId="{57B53D80-9DEC-4345-9670-FA1CD33CED31}" type="presOf" srcId="{A9A2DB32-7000-44FA-8BCC-C916EFE16D51}" destId="{4B76B9B6-E9DF-442F-BF7E-CCEEE4842672}" srcOrd="0" destOrd="0" presId="urn:microsoft.com/office/officeart/2005/8/layout/chevron2"/>
    <dgm:cxn modelId="{EEDD6FDE-074D-492F-B4A0-4A05EE2FB03F}" type="presOf" srcId="{212B94A7-6E64-46A8-834C-04906EC8A4A9}" destId="{D2FA00D4-8127-4A1C-BE0D-D18A3D6B7C6E}" srcOrd="0" destOrd="0" presId="urn:microsoft.com/office/officeart/2005/8/layout/chevron2"/>
    <dgm:cxn modelId="{3FEBB33E-729A-4E78-B6F9-253C85E7F1E5}" srcId="{4DF4CB15-1C97-4974-9EA9-A4EEC05D38F2}" destId="{8EA8D1CE-DDC5-43D9-BD09-E70DF4C86284}" srcOrd="0" destOrd="0" parTransId="{8EFA1AAF-D044-4E82-BADC-7A202CF7E260}" sibTransId="{F5EDE885-5BAC-49DA-B690-E00F95DB5EB5}"/>
    <dgm:cxn modelId="{4B0F7FD3-B10E-4247-9FF9-55FC8A6F97C2}" srcId="{30E13984-BD13-495A-858D-D4D7CE6C13AA}" destId="{7249ADAF-7152-4A31-B0AD-1104B385C703}" srcOrd="0" destOrd="0" parTransId="{0CB4A5A5-500B-4D8F-8D4D-50C8235CDF4F}" sibTransId="{33A0AD9E-E354-455B-B181-9288025A32B3}"/>
    <dgm:cxn modelId="{CC4FB687-97E6-4B82-A6E7-FD77EBE8E185}" srcId="{A9A2DB32-7000-44FA-8BCC-C916EFE16D51}" destId="{19B8608F-AEFA-4424-BAE7-21BDAB489694}" srcOrd="4" destOrd="0" parTransId="{262376A9-2144-4216-8690-FB8DD6CD406C}" sibTransId="{D6A62179-CA7E-4831-BE83-A62F11AD03F0}"/>
    <dgm:cxn modelId="{07011A0B-EFFE-4DDD-9CD8-CB63EAE3E3AD}" type="presParOf" srcId="{4B76B9B6-E9DF-442F-BF7E-CCEEE4842672}" destId="{D47BF16D-CA27-4140-833A-5A5E164C2769}" srcOrd="0" destOrd="0" presId="urn:microsoft.com/office/officeart/2005/8/layout/chevron2"/>
    <dgm:cxn modelId="{B1D67DAE-8136-40FA-899E-996CD57230BE}" type="presParOf" srcId="{D47BF16D-CA27-4140-833A-5A5E164C2769}" destId="{DB1F75E8-6A1A-4525-949D-3D36A06BEEE9}" srcOrd="0" destOrd="0" presId="urn:microsoft.com/office/officeart/2005/8/layout/chevron2"/>
    <dgm:cxn modelId="{59A5B624-A6FD-44C0-837D-E84DE35F94EC}" type="presParOf" srcId="{D47BF16D-CA27-4140-833A-5A5E164C2769}" destId="{A0EAE1AB-DC36-4305-A8B9-A9B91BE9EB56}" srcOrd="1" destOrd="0" presId="urn:microsoft.com/office/officeart/2005/8/layout/chevron2"/>
    <dgm:cxn modelId="{0ED2E30C-1321-4B8F-880B-530F2117F7E0}" type="presParOf" srcId="{4B76B9B6-E9DF-442F-BF7E-CCEEE4842672}" destId="{BC0B7F78-456E-4842-8B1A-73504D02FD27}" srcOrd="1" destOrd="0" presId="urn:microsoft.com/office/officeart/2005/8/layout/chevron2"/>
    <dgm:cxn modelId="{D96C2FEE-2A2B-41CA-A4F2-1713017A1E50}" type="presParOf" srcId="{4B76B9B6-E9DF-442F-BF7E-CCEEE4842672}" destId="{222D0787-0BBD-4CEB-8E10-BDC735142F17}" srcOrd="2" destOrd="0" presId="urn:microsoft.com/office/officeart/2005/8/layout/chevron2"/>
    <dgm:cxn modelId="{52D45CFC-7EB9-4F11-BA9D-44B1C34C6888}" type="presParOf" srcId="{222D0787-0BBD-4CEB-8E10-BDC735142F17}" destId="{94BBA7FF-BF3E-4B5B-96D0-8A4FF058642E}" srcOrd="0" destOrd="0" presId="urn:microsoft.com/office/officeart/2005/8/layout/chevron2"/>
    <dgm:cxn modelId="{A30EEAEA-44CE-4023-A6A8-C2BFD480E3A5}" type="presParOf" srcId="{222D0787-0BBD-4CEB-8E10-BDC735142F17}" destId="{8A362963-309B-4DC7-B78B-3B830F6A2B36}" srcOrd="1" destOrd="0" presId="urn:microsoft.com/office/officeart/2005/8/layout/chevron2"/>
    <dgm:cxn modelId="{434BB14D-C288-4790-9B72-0246D0A573DF}" type="presParOf" srcId="{4B76B9B6-E9DF-442F-BF7E-CCEEE4842672}" destId="{3D18AA07-B80C-4CB9-BA2C-031B6B1FCFB5}" srcOrd="3" destOrd="0" presId="urn:microsoft.com/office/officeart/2005/8/layout/chevron2"/>
    <dgm:cxn modelId="{AAA414DC-6B31-4C40-81F0-118C6B4CDEEF}" type="presParOf" srcId="{4B76B9B6-E9DF-442F-BF7E-CCEEE4842672}" destId="{BAA6B4D3-CDB9-4020-8DA3-9280F8A3CFFB}" srcOrd="4" destOrd="0" presId="urn:microsoft.com/office/officeart/2005/8/layout/chevron2"/>
    <dgm:cxn modelId="{90F3221B-D6A8-41C7-A52D-297E4B41C52E}" type="presParOf" srcId="{BAA6B4D3-CDB9-4020-8DA3-9280F8A3CFFB}" destId="{06DBD1C1-FD91-440A-BA50-431D28D8D170}" srcOrd="0" destOrd="0" presId="urn:microsoft.com/office/officeart/2005/8/layout/chevron2"/>
    <dgm:cxn modelId="{2658FD1E-5946-4357-8144-76CE98DF762E}" type="presParOf" srcId="{BAA6B4D3-CDB9-4020-8DA3-9280F8A3CFFB}" destId="{2B6BF947-42A4-46EB-AE2D-63B0D7E8D6EE}" srcOrd="1" destOrd="0" presId="urn:microsoft.com/office/officeart/2005/8/layout/chevron2"/>
    <dgm:cxn modelId="{938734FD-6C1C-4C99-BF01-5AE7D0DD5311}" type="presParOf" srcId="{4B76B9B6-E9DF-442F-BF7E-CCEEE4842672}" destId="{478EAFD5-412E-4DC6-A173-6F5B17DE07C0}" srcOrd="5" destOrd="0" presId="urn:microsoft.com/office/officeart/2005/8/layout/chevron2"/>
    <dgm:cxn modelId="{D0022CF0-DEE2-45B4-8953-B984591EF3A6}" type="presParOf" srcId="{4B76B9B6-E9DF-442F-BF7E-CCEEE4842672}" destId="{43FF76C2-DC17-46E3-B877-C4672F282C26}" srcOrd="6" destOrd="0" presId="urn:microsoft.com/office/officeart/2005/8/layout/chevron2"/>
    <dgm:cxn modelId="{6CAE5D30-BB06-49D3-AB8B-9897CBCB4D3C}" type="presParOf" srcId="{43FF76C2-DC17-46E3-B877-C4672F282C26}" destId="{209B7A4A-C2E5-44DC-B20C-F8DC40291D7D}" srcOrd="0" destOrd="0" presId="urn:microsoft.com/office/officeart/2005/8/layout/chevron2"/>
    <dgm:cxn modelId="{1F7A7DDF-5A2D-4FE5-BEFB-70629A9827B5}" type="presParOf" srcId="{43FF76C2-DC17-46E3-B877-C4672F282C26}" destId="{3CC7E520-E3FB-4F7B-BCF0-F08D1D192082}" srcOrd="1" destOrd="0" presId="urn:microsoft.com/office/officeart/2005/8/layout/chevron2"/>
    <dgm:cxn modelId="{FE2F3845-F45F-41E6-9716-6D5BB13CB483}" type="presParOf" srcId="{4B76B9B6-E9DF-442F-BF7E-CCEEE4842672}" destId="{91E7182B-AEC5-4FAF-A44C-064D0C7DC9AC}" srcOrd="7" destOrd="0" presId="urn:microsoft.com/office/officeart/2005/8/layout/chevron2"/>
    <dgm:cxn modelId="{FA92102C-BB61-47E5-9F6D-67EA2C54E852}" type="presParOf" srcId="{4B76B9B6-E9DF-442F-BF7E-CCEEE4842672}" destId="{0424ACE1-3D42-46CA-B9F6-92604C6C8C2A}" srcOrd="8" destOrd="0" presId="urn:microsoft.com/office/officeart/2005/8/layout/chevron2"/>
    <dgm:cxn modelId="{D39EB914-813C-47A3-B6F7-D21B14D495DF}" type="presParOf" srcId="{0424ACE1-3D42-46CA-B9F6-92604C6C8C2A}" destId="{10EAB0BB-9BB4-4B02-8920-78290CF6E678}" srcOrd="0" destOrd="0" presId="urn:microsoft.com/office/officeart/2005/8/layout/chevron2"/>
    <dgm:cxn modelId="{4277ACBB-E5A0-4BE2-A55B-1810817A974E}" type="presParOf" srcId="{0424ACE1-3D42-46CA-B9F6-92604C6C8C2A}" destId="{F42CA0FF-9FBB-4439-8CD4-5EC0FC0038B7}" srcOrd="1" destOrd="0" presId="urn:microsoft.com/office/officeart/2005/8/layout/chevron2"/>
    <dgm:cxn modelId="{85EFEB77-6E5B-4F09-AB2E-03AA97D9BAAD}" type="presParOf" srcId="{4B76B9B6-E9DF-442F-BF7E-CCEEE4842672}" destId="{3E148AF0-5BB8-407F-A202-FD8BDDF61A4C}" srcOrd="9" destOrd="0" presId="urn:microsoft.com/office/officeart/2005/8/layout/chevron2"/>
    <dgm:cxn modelId="{1B5DB2DB-3DA8-43F7-A4BF-E6AE09A612EF}" type="presParOf" srcId="{4B76B9B6-E9DF-442F-BF7E-CCEEE4842672}" destId="{7609703A-12B8-4A39-BAFA-CB5B66AF744D}" srcOrd="10" destOrd="0" presId="urn:microsoft.com/office/officeart/2005/8/layout/chevron2"/>
    <dgm:cxn modelId="{94E304BA-2F39-4C6B-B00E-4583466B1DDD}" type="presParOf" srcId="{7609703A-12B8-4A39-BAFA-CB5B66AF744D}" destId="{BBE3CE0D-3B87-4B2A-8133-5A0E70C6896F}" srcOrd="0" destOrd="0" presId="urn:microsoft.com/office/officeart/2005/8/layout/chevron2"/>
    <dgm:cxn modelId="{6C8405C2-5833-4A5D-BC97-9B2781A49578}" type="presParOf" srcId="{7609703A-12B8-4A39-BAFA-CB5B66AF744D}" destId="{4086FFE7-A2D7-4FF7-8E22-39A6EE40108C}" srcOrd="1" destOrd="0" presId="urn:microsoft.com/office/officeart/2005/8/layout/chevron2"/>
    <dgm:cxn modelId="{5BC8587E-555A-48C8-81F7-04678C637EEA}" type="presParOf" srcId="{4B76B9B6-E9DF-442F-BF7E-CCEEE4842672}" destId="{3ECF74CC-5596-4C7E-A4B0-115B6776167A}" srcOrd="11" destOrd="0" presId="urn:microsoft.com/office/officeart/2005/8/layout/chevron2"/>
    <dgm:cxn modelId="{F16C209E-02C6-4476-8472-CF3A3A03D38F}" type="presParOf" srcId="{4B76B9B6-E9DF-442F-BF7E-CCEEE4842672}" destId="{2625CAF8-A551-4F47-8759-E6BCEB7B0522}" srcOrd="12" destOrd="0" presId="urn:microsoft.com/office/officeart/2005/8/layout/chevron2"/>
    <dgm:cxn modelId="{B94D1A80-D5B2-40CF-8175-6A1956D19907}" type="presParOf" srcId="{2625CAF8-A551-4F47-8759-E6BCEB7B0522}" destId="{F54254D4-A2FC-4828-B7D7-2CA2330B52BD}" srcOrd="0" destOrd="0" presId="urn:microsoft.com/office/officeart/2005/8/layout/chevron2"/>
    <dgm:cxn modelId="{9AB62808-C541-4686-B563-3589CD00A27B}" type="presParOf" srcId="{2625CAF8-A551-4F47-8759-E6BCEB7B0522}" destId="{7B467322-592B-4D0F-A17F-75E945829E8D}" srcOrd="1" destOrd="0" presId="urn:microsoft.com/office/officeart/2005/8/layout/chevron2"/>
    <dgm:cxn modelId="{48220315-62DC-4A4C-9D11-EDD4E701D7D9}" type="presParOf" srcId="{4B76B9B6-E9DF-442F-BF7E-CCEEE4842672}" destId="{B423E9B1-1FE2-4F19-8EE4-CC2FE0C44BFA}" srcOrd="13" destOrd="0" presId="urn:microsoft.com/office/officeart/2005/8/layout/chevron2"/>
    <dgm:cxn modelId="{E7144165-6D8E-4BDD-86A2-4E750EECE94A}" type="presParOf" srcId="{4B76B9B6-E9DF-442F-BF7E-CCEEE4842672}" destId="{53113186-9869-425C-B7D1-F766C00193D2}" srcOrd="14" destOrd="0" presId="urn:microsoft.com/office/officeart/2005/8/layout/chevron2"/>
    <dgm:cxn modelId="{EFE62699-D39D-4AE0-B532-BD9A08FC4EF9}" type="presParOf" srcId="{53113186-9869-425C-B7D1-F766C00193D2}" destId="{9C273CCC-FE34-4D50-9E01-F986CD1E9BF6}" srcOrd="0" destOrd="0" presId="urn:microsoft.com/office/officeart/2005/8/layout/chevron2"/>
    <dgm:cxn modelId="{088480CE-5175-4502-B14D-C863FFAA4E79}" type="presParOf" srcId="{53113186-9869-425C-B7D1-F766C00193D2}" destId="{1FA3104E-619B-43F5-90B3-A1DC3609C13A}" srcOrd="1" destOrd="0" presId="urn:microsoft.com/office/officeart/2005/8/layout/chevron2"/>
    <dgm:cxn modelId="{656C422C-9B3F-4C24-9A02-6F6C23ACF1A6}" type="presParOf" srcId="{4B76B9B6-E9DF-442F-BF7E-CCEEE4842672}" destId="{759C91FB-04A6-44CC-9623-2A3EE0E87790}" srcOrd="15" destOrd="0" presId="urn:microsoft.com/office/officeart/2005/8/layout/chevron2"/>
    <dgm:cxn modelId="{96C8C82A-98DC-4BA6-8030-DE37D7F6A8C5}" type="presParOf" srcId="{4B76B9B6-E9DF-442F-BF7E-CCEEE4842672}" destId="{86B90C7B-B314-43C5-8A72-1491CDAE4DBB}" srcOrd="16" destOrd="0" presId="urn:microsoft.com/office/officeart/2005/8/layout/chevron2"/>
    <dgm:cxn modelId="{85B5A4DF-3DA1-423B-BB2C-EF93D1566308}" type="presParOf" srcId="{86B90C7B-B314-43C5-8A72-1491CDAE4DBB}" destId="{AEC3E670-FAD2-4428-8B6B-0C69EB578975}" srcOrd="0" destOrd="0" presId="urn:microsoft.com/office/officeart/2005/8/layout/chevron2"/>
    <dgm:cxn modelId="{F62D8EF5-E262-4C91-A53F-AB4F0533D4DB}" type="presParOf" srcId="{86B90C7B-B314-43C5-8A72-1491CDAE4DBB}" destId="{C6099270-F810-4D8C-BFB0-E90E6C5546E8}" srcOrd="1" destOrd="0" presId="urn:microsoft.com/office/officeart/2005/8/layout/chevron2"/>
    <dgm:cxn modelId="{EF52A493-9A01-4C29-B8C6-C3BD784FD6AF}" type="presParOf" srcId="{4B76B9B6-E9DF-442F-BF7E-CCEEE4842672}" destId="{724AE3DD-2828-4DC5-9997-ABDCCBAD3293}" srcOrd="17" destOrd="0" presId="urn:microsoft.com/office/officeart/2005/8/layout/chevron2"/>
    <dgm:cxn modelId="{6F306209-160F-43CA-BB95-80B1772875F1}" type="presParOf" srcId="{4B76B9B6-E9DF-442F-BF7E-CCEEE4842672}" destId="{7332248F-343E-4A08-80DD-887AF372C230}" srcOrd="18" destOrd="0" presId="urn:microsoft.com/office/officeart/2005/8/layout/chevron2"/>
    <dgm:cxn modelId="{2E373353-4FE3-4489-BE3C-93EF175496D7}" type="presParOf" srcId="{7332248F-343E-4A08-80DD-887AF372C230}" destId="{8BBEF64C-BD9F-4C97-9DFA-E6AF08B334CB}" srcOrd="0" destOrd="0" presId="urn:microsoft.com/office/officeart/2005/8/layout/chevron2"/>
    <dgm:cxn modelId="{5955159F-4134-4375-9600-14CB18B935DD}" type="presParOf" srcId="{7332248F-343E-4A08-80DD-887AF372C230}" destId="{561050C7-3454-4286-87DF-3F8BF5B656BA}" srcOrd="1" destOrd="0" presId="urn:microsoft.com/office/officeart/2005/8/layout/chevron2"/>
    <dgm:cxn modelId="{E38A923A-DF46-4C8B-9226-6214D5A24D8A}" type="presParOf" srcId="{4B76B9B6-E9DF-442F-BF7E-CCEEE4842672}" destId="{E29FBFE1-7774-4A24-94C9-5F8DAA8951BF}" srcOrd="19" destOrd="0" presId="urn:microsoft.com/office/officeart/2005/8/layout/chevron2"/>
    <dgm:cxn modelId="{01DEC0FE-3493-40BD-9001-B4D39C8C1514}" type="presParOf" srcId="{4B76B9B6-E9DF-442F-BF7E-CCEEE4842672}" destId="{461B119D-891C-42D4-8E0F-3215D2ABCA4D}" srcOrd="20" destOrd="0" presId="urn:microsoft.com/office/officeart/2005/8/layout/chevron2"/>
    <dgm:cxn modelId="{E2F48971-F896-4577-B678-A177F3298152}" type="presParOf" srcId="{461B119D-891C-42D4-8E0F-3215D2ABCA4D}" destId="{59A3C006-6790-47DB-896C-E30E7B550667}" srcOrd="0" destOrd="0" presId="urn:microsoft.com/office/officeart/2005/8/layout/chevron2"/>
    <dgm:cxn modelId="{064677B8-946B-4CC5-B236-34658CCF3AC9}" type="presParOf" srcId="{461B119D-891C-42D4-8E0F-3215D2ABCA4D}" destId="{A3AF2C5C-18E3-441A-8DC1-6192475E64B1}" srcOrd="1" destOrd="0" presId="urn:microsoft.com/office/officeart/2005/8/layout/chevron2"/>
    <dgm:cxn modelId="{22653B38-5191-4C7A-A9A7-117C9C91B1B0}" type="presParOf" srcId="{4B76B9B6-E9DF-442F-BF7E-CCEEE4842672}" destId="{F06BCC98-7399-489A-BD3C-03268FB4672C}" srcOrd="21" destOrd="0" presId="urn:microsoft.com/office/officeart/2005/8/layout/chevron2"/>
    <dgm:cxn modelId="{7055D4CB-BE54-4888-9681-DD04932EF40D}" type="presParOf" srcId="{4B76B9B6-E9DF-442F-BF7E-CCEEE4842672}" destId="{0ABD3124-6CAF-48D4-A73E-E88618725BD3}" srcOrd="22" destOrd="0" presId="urn:microsoft.com/office/officeart/2005/8/layout/chevron2"/>
    <dgm:cxn modelId="{F2638B9B-8AA7-4AFA-B522-C934FEBDDD2C}" type="presParOf" srcId="{0ABD3124-6CAF-48D4-A73E-E88618725BD3}" destId="{63637967-CC03-4889-95B9-7618393624EC}" srcOrd="0" destOrd="0" presId="urn:microsoft.com/office/officeart/2005/8/layout/chevron2"/>
    <dgm:cxn modelId="{8970E6CF-64CD-4622-B8F5-CA29AC0F19BA}" type="presParOf" srcId="{0ABD3124-6CAF-48D4-A73E-E88618725BD3}" destId="{D2FA00D4-8127-4A1C-BE0D-D18A3D6B7C6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2DB32-7000-44FA-8BCC-C916EFE16D51}" type="doc">
      <dgm:prSet loTypeId="urn:microsoft.com/office/officeart/2005/8/layout/chevron2" loCatId="list" qsTypeId="urn:microsoft.com/office/officeart/2005/8/quickstyle/3d4" qsCatId="3D" csTypeId="urn:microsoft.com/office/officeart/2005/8/colors/colorful1" csCatId="colorful" phldr="1"/>
      <dgm:spPr>
        <a:scene3d>
          <a:camera prst="orthographicFront"/>
          <a:lightRig rig="chilly" dir="t"/>
        </a:scene3d>
      </dgm:spPr>
      <dgm:t>
        <a:bodyPr/>
        <a:lstStyle/>
        <a:p>
          <a:endParaRPr lang="en-US"/>
        </a:p>
      </dgm:t>
    </dgm:pt>
    <dgm:pt modelId="{5F9C9EB8-7EE8-4D09-8F7D-C90A7E134611}">
      <dgm:prSet phldrT="[Text]" custT="1"/>
      <dgm:spPr/>
      <dgm:t>
        <a:bodyPr/>
        <a:lstStyle/>
        <a:p>
          <a:r>
            <a:rPr lang="en-US" sz="1100" b="1" dirty="0" smtClean="0"/>
            <a:t>Slide </a:t>
          </a:r>
          <a:r>
            <a:rPr lang="fa-IR" sz="1100" b="1" dirty="0" smtClean="0"/>
            <a:t>17</a:t>
          </a:r>
          <a:endParaRPr lang="en-US" sz="1100" b="1" dirty="0"/>
        </a:p>
      </dgm:t>
    </dgm:pt>
    <dgm:pt modelId="{0D285867-6B7E-4466-BAED-8C1E9360EC36}" type="parTrans" cxnId="{F182AEE9-0EF8-4041-A548-6832D90E7759}">
      <dgm:prSet/>
      <dgm:spPr/>
      <dgm:t>
        <a:bodyPr/>
        <a:lstStyle/>
        <a:p>
          <a:endParaRPr lang="en-US"/>
        </a:p>
      </dgm:t>
    </dgm:pt>
    <dgm:pt modelId="{3DA1B936-36CE-472A-9CC1-A62C7E6A3CA0}" type="sibTrans" cxnId="{F182AEE9-0EF8-4041-A548-6832D90E7759}">
      <dgm:prSet/>
      <dgm:spPr/>
      <dgm:t>
        <a:bodyPr/>
        <a:lstStyle/>
        <a:p>
          <a:endParaRPr lang="en-US"/>
        </a:p>
      </dgm:t>
    </dgm:pt>
    <dgm:pt modelId="{2125649F-7319-44EF-BFE3-E0333C8F3784}">
      <dgm:prSet phldrT="[Text]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b="1" dirty="0" smtClean="0">
              <a:solidFill>
                <a:schemeClr val="tx1"/>
              </a:solidFill>
              <a:latin typeface="IRANSans" panose="02040503050201020203" pitchFamily="18" charset="-78"/>
              <a:cs typeface="IRANSans" panose="02040503050201020203" pitchFamily="18" charset="-78"/>
            </a:rPr>
            <a:t>اثرات آموزشی و پرورشی</a:t>
          </a:r>
          <a:endParaRPr lang="en-US" dirty="0">
            <a:cs typeface="B Titr" panose="00000700000000000000" pitchFamily="2" charset="-78"/>
          </a:endParaRPr>
        </a:p>
      </dgm:t>
    </dgm:pt>
    <dgm:pt modelId="{0831F6E9-1D4F-4F61-867A-56CAE9C920DE}" type="parTrans" cxnId="{09DA042E-966D-4F03-BE51-597537DC0473}">
      <dgm:prSet/>
      <dgm:spPr/>
      <dgm:t>
        <a:bodyPr/>
        <a:lstStyle/>
        <a:p>
          <a:endParaRPr lang="en-US"/>
        </a:p>
      </dgm:t>
    </dgm:pt>
    <dgm:pt modelId="{A955B417-C209-42A9-B9DA-6EB3985FDF4B}" type="sibTrans" cxnId="{09DA042E-966D-4F03-BE51-597537DC0473}">
      <dgm:prSet/>
      <dgm:spPr/>
      <dgm:t>
        <a:bodyPr/>
        <a:lstStyle/>
        <a:p>
          <a:endParaRPr lang="en-US"/>
        </a:p>
      </dgm:t>
    </dgm:pt>
    <dgm:pt modelId="{C62D615A-7A45-40E1-B91E-F8913981132E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18</a:t>
          </a:r>
          <a:endParaRPr lang="en-US" dirty="0"/>
        </a:p>
      </dgm:t>
    </dgm:pt>
    <dgm:pt modelId="{469F4DCA-987C-4958-AD89-1E285836FD36}" type="parTrans" cxnId="{BA94CB00-E15F-433D-81CA-D161DEFBB394}">
      <dgm:prSet/>
      <dgm:spPr/>
      <dgm:t>
        <a:bodyPr/>
        <a:lstStyle/>
        <a:p>
          <a:endParaRPr lang="en-US"/>
        </a:p>
      </dgm:t>
    </dgm:pt>
    <dgm:pt modelId="{1E01F53B-78AA-4A64-BF10-DC1995EC9676}" type="sibTrans" cxnId="{BA94CB00-E15F-433D-81CA-D161DEFBB394}">
      <dgm:prSet/>
      <dgm:spPr/>
      <dgm:t>
        <a:bodyPr/>
        <a:lstStyle/>
        <a:p>
          <a:endParaRPr lang="en-US"/>
        </a:p>
      </dgm:t>
    </dgm:pt>
    <dgm:pt modelId="{9801378F-2F0E-4879-91F8-D2561FEE08A3}">
      <dgm:prSet phldrT="[Text]"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700" dirty="0" smtClean="0">
              <a:cs typeface="B Titr" panose="00000700000000000000" pitchFamily="2" charset="-78"/>
            </a:rPr>
            <a:t>سیستم حامی</a:t>
          </a:r>
          <a:endParaRPr lang="en-US" sz="1200" dirty="0">
            <a:solidFill>
              <a:srgbClr val="C00000"/>
            </a:solidFill>
            <a:cs typeface="B Titr" panose="00000700000000000000" pitchFamily="2" charset="-78"/>
          </a:endParaRPr>
        </a:p>
      </dgm:t>
    </dgm:pt>
    <dgm:pt modelId="{69B7A567-9414-42A2-A1A4-8B177F6D8AB9}" type="parTrans" cxnId="{EFC228FA-83FB-4BCC-BF7A-A7D9542B67B1}">
      <dgm:prSet/>
      <dgm:spPr/>
      <dgm:t>
        <a:bodyPr/>
        <a:lstStyle/>
        <a:p>
          <a:endParaRPr lang="en-US"/>
        </a:p>
      </dgm:t>
    </dgm:pt>
    <dgm:pt modelId="{6226C3CB-088A-4E31-B1F4-59E7EE0D0868}" type="sibTrans" cxnId="{EFC228FA-83FB-4BCC-BF7A-A7D9542B67B1}">
      <dgm:prSet/>
      <dgm:spPr/>
      <dgm:t>
        <a:bodyPr/>
        <a:lstStyle/>
        <a:p>
          <a:endParaRPr lang="en-US"/>
        </a:p>
      </dgm:t>
    </dgm:pt>
    <dgm:pt modelId="{6847CFA6-0083-4BB1-AA4D-9838B272167B}">
      <dgm:prSet phldrT="[Text]"/>
      <dgm:spPr/>
      <dgm:t>
        <a:bodyPr/>
        <a:lstStyle/>
        <a:p>
          <a:r>
            <a:rPr lang="en-US" b="1" dirty="0" smtClean="0"/>
            <a:t>Slide</a:t>
          </a:r>
          <a:r>
            <a:rPr lang="fa-IR" b="1" dirty="0" smtClean="0"/>
            <a:t> 18</a:t>
          </a:r>
          <a:endParaRPr lang="en-US" dirty="0"/>
        </a:p>
      </dgm:t>
    </dgm:pt>
    <dgm:pt modelId="{38361E07-E41D-46D9-9C1F-83C55BAA5E3C}" type="parTrans" cxnId="{C637384A-079C-4ECE-A682-07450F17C218}">
      <dgm:prSet/>
      <dgm:spPr/>
      <dgm:t>
        <a:bodyPr/>
        <a:lstStyle/>
        <a:p>
          <a:endParaRPr lang="en-US"/>
        </a:p>
      </dgm:t>
    </dgm:pt>
    <dgm:pt modelId="{D219315B-D365-4CEA-A6C6-EA09664DCC12}" type="sibTrans" cxnId="{C637384A-079C-4ECE-A682-07450F17C218}">
      <dgm:prSet/>
      <dgm:spPr/>
      <dgm:t>
        <a:bodyPr/>
        <a:lstStyle/>
        <a:p>
          <a:endParaRPr lang="en-US"/>
        </a:p>
      </dgm:t>
    </dgm:pt>
    <dgm:pt modelId="{8834C83F-3700-4826-983B-FBEC88B08D84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18</a:t>
          </a:r>
          <a:endParaRPr lang="en-US" dirty="0"/>
        </a:p>
      </dgm:t>
    </dgm:pt>
    <dgm:pt modelId="{38B37DE4-9BCB-4D87-B3A2-8C730B64836D}" type="parTrans" cxnId="{8D7D5328-66FE-47AB-8AF9-96C2D4917F8C}">
      <dgm:prSet/>
      <dgm:spPr/>
      <dgm:t>
        <a:bodyPr/>
        <a:lstStyle/>
        <a:p>
          <a:endParaRPr lang="en-US"/>
        </a:p>
      </dgm:t>
    </dgm:pt>
    <dgm:pt modelId="{A99AC048-AFC6-49BC-A423-8F55CFE2B8D8}" type="sibTrans" cxnId="{8D7D5328-66FE-47AB-8AF9-96C2D4917F8C}">
      <dgm:prSet/>
      <dgm:spPr/>
      <dgm:t>
        <a:bodyPr/>
        <a:lstStyle/>
        <a:p>
          <a:endParaRPr lang="en-US"/>
        </a:p>
      </dgm:t>
    </dgm:pt>
    <dgm:pt modelId="{19B8608F-AEFA-4424-BAE7-21BDAB489694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19</a:t>
          </a:r>
          <a:endParaRPr lang="en-US" dirty="0"/>
        </a:p>
      </dgm:t>
    </dgm:pt>
    <dgm:pt modelId="{262376A9-2144-4216-8690-FB8DD6CD406C}" type="parTrans" cxnId="{CC4FB687-97E6-4B82-A6E7-FD77EBE8E185}">
      <dgm:prSet/>
      <dgm:spPr/>
      <dgm:t>
        <a:bodyPr/>
        <a:lstStyle/>
        <a:p>
          <a:endParaRPr lang="en-US"/>
        </a:p>
      </dgm:t>
    </dgm:pt>
    <dgm:pt modelId="{D6A62179-CA7E-4831-BE83-A62F11AD03F0}" type="sibTrans" cxnId="{CC4FB687-97E6-4B82-A6E7-FD77EBE8E185}">
      <dgm:prSet/>
      <dgm:spPr/>
      <dgm:t>
        <a:bodyPr/>
        <a:lstStyle/>
        <a:p>
          <a:endParaRPr lang="en-US"/>
        </a:p>
      </dgm:t>
    </dgm:pt>
    <dgm:pt modelId="{8E69FBB2-72D6-415A-BB6D-A96E14F5A42C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20</a:t>
          </a:r>
          <a:endParaRPr lang="en-US" dirty="0"/>
        </a:p>
      </dgm:t>
    </dgm:pt>
    <dgm:pt modelId="{A29E166E-88FA-4D32-8E3A-530AB9689056}" type="parTrans" cxnId="{455F1F09-C5DF-41E6-A269-C7A822A6A3CD}">
      <dgm:prSet/>
      <dgm:spPr/>
      <dgm:t>
        <a:bodyPr/>
        <a:lstStyle/>
        <a:p>
          <a:endParaRPr lang="en-US"/>
        </a:p>
      </dgm:t>
    </dgm:pt>
    <dgm:pt modelId="{4B255A7A-3749-4FAA-A054-942A035450D4}" type="sibTrans" cxnId="{455F1F09-C5DF-41E6-A269-C7A822A6A3CD}">
      <dgm:prSet/>
      <dgm:spPr/>
      <dgm:t>
        <a:bodyPr/>
        <a:lstStyle/>
        <a:p>
          <a:endParaRPr lang="en-US"/>
        </a:p>
      </dgm:t>
    </dgm:pt>
    <dgm:pt modelId="{30E13984-BD13-495A-858D-D4D7CE6C13AA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21</a:t>
          </a:r>
          <a:endParaRPr lang="en-US" dirty="0"/>
        </a:p>
      </dgm:t>
    </dgm:pt>
    <dgm:pt modelId="{BEBDE1A8-EAAC-4B55-985B-9EEB72ECF500}" type="parTrans" cxnId="{AD7BB979-9070-455A-8443-EEA77AA7F903}">
      <dgm:prSet/>
      <dgm:spPr/>
      <dgm:t>
        <a:bodyPr/>
        <a:lstStyle/>
        <a:p>
          <a:endParaRPr lang="en-US"/>
        </a:p>
      </dgm:t>
    </dgm:pt>
    <dgm:pt modelId="{E3652E74-000F-4029-85DD-E35BCB4162FD}" type="sibTrans" cxnId="{AD7BB979-9070-455A-8443-EEA77AA7F903}">
      <dgm:prSet/>
      <dgm:spPr/>
      <dgm:t>
        <a:bodyPr/>
        <a:lstStyle/>
        <a:p>
          <a:endParaRPr lang="en-US"/>
        </a:p>
      </dgm:t>
    </dgm:pt>
    <dgm:pt modelId="{4DF4CB15-1C97-4974-9EA9-A4EEC05D38F2}">
      <dgm:prSet phldrT="[Text]"/>
      <dgm:spPr/>
      <dgm:t>
        <a:bodyPr/>
        <a:lstStyle/>
        <a:p>
          <a:r>
            <a:rPr lang="en-US" b="1" dirty="0" smtClean="0"/>
            <a:t>Slide </a:t>
          </a:r>
          <a:r>
            <a:rPr lang="fa-IR" b="1" dirty="0" smtClean="0"/>
            <a:t>22</a:t>
          </a:r>
          <a:endParaRPr lang="en-US" dirty="0"/>
        </a:p>
      </dgm:t>
    </dgm:pt>
    <dgm:pt modelId="{CBDC9482-896D-401B-BDE1-FC656C5D34F7}" type="parTrans" cxnId="{91C479F1-2D05-4F07-87FF-92E950CE6EE2}">
      <dgm:prSet/>
      <dgm:spPr/>
      <dgm:t>
        <a:bodyPr/>
        <a:lstStyle/>
        <a:p>
          <a:endParaRPr lang="en-US"/>
        </a:p>
      </dgm:t>
    </dgm:pt>
    <dgm:pt modelId="{115167B8-1094-464C-9743-F37463BABE58}" type="sibTrans" cxnId="{91C479F1-2D05-4F07-87FF-92E950CE6EE2}">
      <dgm:prSet/>
      <dgm:spPr/>
      <dgm:t>
        <a:bodyPr/>
        <a:lstStyle/>
        <a:p>
          <a:endParaRPr lang="en-US"/>
        </a:p>
      </dgm:t>
    </dgm:pt>
    <dgm:pt modelId="{A243D904-C3F7-49D8-B8B1-EB0D4FB15FA6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سیستم واکنشی</a:t>
          </a:r>
          <a:endParaRPr lang="en-US" dirty="0">
            <a:cs typeface="B Titr" panose="00000700000000000000" pitchFamily="2" charset="-78"/>
          </a:endParaRPr>
        </a:p>
      </dgm:t>
    </dgm:pt>
    <dgm:pt modelId="{8DF8BA54-1FE6-4DCD-A721-D6DF92C79633}" type="parTrans" cxnId="{4835B514-427D-4807-8B79-7712C86CA1BC}">
      <dgm:prSet/>
      <dgm:spPr/>
      <dgm:t>
        <a:bodyPr/>
        <a:lstStyle/>
        <a:p>
          <a:endParaRPr lang="en-US"/>
        </a:p>
      </dgm:t>
    </dgm:pt>
    <dgm:pt modelId="{844B184E-5452-4194-9BEB-EF015B043461}" type="sibTrans" cxnId="{4835B514-427D-4807-8B79-7712C86CA1BC}">
      <dgm:prSet/>
      <dgm:spPr/>
      <dgm:t>
        <a:bodyPr/>
        <a:lstStyle/>
        <a:p>
          <a:endParaRPr lang="en-US"/>
        </a:p>
      </dgm:t>
    </dgm:pt>
    <dgm:pt modelId="{83E553D4-8294-4796-8010-9A7CC83F76D6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سیستم اجتماعی</a:t>
          </a:r>
          <a:endParaRPr lang="en-US" dirty="0">
            <a:cs typeface="B Titr" panose="00000700000000000000" pitchFamily="2" charset="-78"/>
          </a:endParaRPr>
        </a:p>
      </dgm:t>
    </dgm:pt>
    <dgm:pt modelId="{FFF3135C-B048-4559-84B7-243A3C140B99}" type="parTrans" cxnId="{1EA2DCB2-11AA-4CE0-AE68-92BC8F528737}">
      <dgm:prSet/>
      <dgm:spPr/>
      <dgm:t>
        <a:bodyPr/>
        <a:lstStyle/>
        <a:p>
          <a:endParaRPr lang="en-US"/>
        </a:p>
      </dgm:t>
    </dgm:pt>
    <dgm:pt modelId="{6584647D-5645-4D7A-BB2B-F393F8C95984}" type="sibTrans" cxnId="{1EA2DCB2-11AA-4CE0-AE68-92BC8F528737}">
      <dgm:prSet/>
      <dgm:spPr/>
      <dgm:t>
        <a:bodyPr/>
        <a:lstStyle/>
        <a:p>
          <a:endParaRPr lang="en-US"/>
        </a:p>
      </dgm:t>
    </dgm:pt>
    <dgm:pt modelId="{9D72F5E4-34E4-437F-A163-14DFD74C56C1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cs typeface="B Titr" panose="00000700000000000000" pitchFamily="2" charset="-78"/>
            </a:rPr>
            <a:t>نمونه تدریس به روش ایفای نقش</a:t>
          </a:r>
          <a:endParaRPr lang="en-US" dirty="0">
            <a:cs typeface="B Titr" panose="00000700000000000000" pitchFamily="2" charset="-78"/>
          </a:endParaRPr>
        </a:p>
      </dgm:t>
    </dgm:pt>
    <dgm:pt modelId="{3FF3AD09-4173-4B23-A2D1-A11C690A48E2}" type="parTrans" cxnId="{13932D3B-3A23-484C-B9A1-62BCC4D4C58D}">
      <dgm:prSet/>
      <dgm:spPr/>
      <dgm:t>
        <a:bodyPr/>
        <a:lstStyle/>
        <a:p>
          <a:endParaRPr lang="en-US"/>
        </a:p>
      </dgm:t>
    </dgm:pt>
    <dgm:pt modelId="{FC5A49A9-4288-4482-AD01-1F7AB8522CB7}" type="sibTrans" cxnId="{13932D3B-3A23-484C-B9A1-62BCC4D4C58D}">
      <dgm:prSet/>
      <dgm:spPr/>
      <dgm:t>
        <a:bodyPr/>
        <a:lstStyle/>
        <a:p>
          <a:endParaRPr lang="en-US"/>
        </a:p>
      </dgm:t>
    </dgm:pt>
    <dgm:pt modelId="{D54969EC-354B-46C6-A45A-0D267ACB29C4}">
      <dgm:prSet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200" dirty="0" smtClean="0">
              <a:solidFill>
                <a:schemeClr val="tx1"/>
              </a:solidFill>
              <a:latin typeface="IRANSans" panose="02040503050201020203" pitchFamily="18" charset="-78"/>
              <a:cs typeface="B Titr" panose="00000700000000000000" pitchFamily="2" charset="-78"/>
            </a:rPr>
            <a:t>طرح درس هدیه آسمانی پایه دوم به روش ایفای نقش</a:t>
          </a:r>
          <a:endParaRPr lang="en-US" sz="1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4A69454-A8DB-481F-8F5C-5D6E41B21687}" type="parTrans" cxnId="{14A1D996-7B36-48A8-9D1E-B82BCA92511F}">
      <dgm:prSet/>
      <dgm:spPr/>
      <dgm:t>
        <a:bodyPr/>
        <a:lstStyle/>
        <a:p>
          <a:endParaRPr lang="en-US"/>
        </a:p>
      </dgm:t>
    </dgm:pt>
    <dgm:pt modelId="{641D0C10-CD53-4AA5-ABB7-C84E5DDACD06}" type="sibTrans" cxnId="{14A1D996-7B36-48A8-9D1E-B82BCA92511F}">
      <dgm:prSet/>
      <dgm:spPr/>
      <dgm:t>
        <a:bodyPr/>
        <a:lstStyle/>
        <a:p>
          <a:endParaRPr lang="en-US"/>
        </a:p>
      </dgm:t>
    </dgm:pt>
    <dgm:pt modelId="{7249ADAF-7152-4A31-B0AD-1104B385C703}">
      <dgm:prSet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dirty="0" smtClean="0">
              <a:solidFill>
                <a:schemeClr val="tx1"/>
              </a:solidFill>
              <a:latin typeface="IRANSans" panose="02040503050201020203" pitchFamily="18" charset="-78"/>
              <a:cs typeface="B Titr" panose="00000700000000000000" pitchFamily="2" charset="-78"/>
            </a:rPr>
            <a:t>اهداف درس</a:t>
          </a:r>
          <a:endParaRPr lang="en-US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0CB4A5A5-500B-4D8F-8D4D-50C8235CDF4F}" type="parTrans" cxnId="{4B0F7FD3-B10E-4247-9FF9-55FC8A6F97C2}">
      <dgm:prSet/>
      <dgm:spPr/>
      <dgm:t>
        <a:bodyPr/>
        <a:lstStyle/>
        <a:p>
          <a:endParaRPr lang="en-US"/>
        </a:p>
      </dgm:t>
    </dgm:pt>
    <dgm:pt modelId="{33A0AD9E-E354-455B-B181-9288025A32B3}" type="sibTrans" cxnId="{4B0F7FD3-B10E-4247-9FF9-55FC8A6F97C2}">
      <dgm:prSet/>
      <dgm:spPr/>
      <dgm:t>
        <a:bodyPr/>
        <a:lstStyle/>
        <a:p>
          <a:endParaRPr lang="en-US"/>
        </a:p>
      </dgm:t>
    </dgm:pt>
    <dgm:pt modelId="{8EA8D1CE-DDC5-43D9-BD09-E70DF4C86284}">
      <dgm:prSet custT="1"/>
      <dgm:spPr>
        <a:sp3d prstMaterial="dkEdge">
          <a:bevelT w="25400" h="6350" prst="softRound"/>
          <a:bevelB w="0" h="0" prst="convex"/>
        </a:sp3d>
      </dgm:spPr>
      <dgm:t>
        <a:bodyPr/>
        <a:lstStyle/>
        <a:p>
          <a:pPr algn="r" rtl="1"/>
          <a:r>
            <a:rPr lang="fa-IR" sz="1700" dirty="0" smtClean="0">
              <a:cs typeface="B Titr" panose="00000700000000000000" pitchFamily="2" charset="-78"/>
            </a:rPr>
            <a:t>توضیح گامها ( اسلاید </a:t>
          </a:r>
          <a:r>
            <a:rPr lang="fa-IR" sz="1700" smtClean="0">
              <a:cs typeface="B Titr" panose="00000700000000000000" pitchFamily="2" charset="-78"/>
            </a:rPr>
            <a:t>22 – </a:t>
          </a:r>
          <a:r>
            <a:rPr lang="fa-IR" sz="1700" dirty="0" smtClean="0">
              <a:cs typeface="B Titr" panose="00000700000000000000" pitchFamily="2" charset="-78"/>
            </a:rPr>
            <a:t>24)</a:t>
          </a:r>
          <a:endParaRPr lang="en-US" sz="1700" dirty="0">
            <a:cs typeface="B Titr" panose="00000700000000000000" pitchFamily="2" charset="-78"/>
          </a:endParaRPr>
        </a:p>
      </dgm:t>
    </dgm:pt>
    <dgm:pt modelId="{8EFA1AAF-D044-4E82-BADC-7A202CF7E260}" type="parTrans" cxnId="{3FEBB33E-729A-4E78-B6F9-253C85E7F1E5}">
      <dgm:prSet/>
      <dgm:spPr/>
      <dgm:t>
        <a:bodyPr/>
        <a:lstStyle/>
        <a:p>
          <a:endParaRPr lang="en-US"/>
        </a:p>
      </dgm:t>
    </dgm:pt>
    <dgm:pt modelId="{F5EDE885-5BAC-49DA-B690-E00F95DB5EB5}" type="sibTrans" cxnId="{3FEBB33E-729A-4E78-B6F9-253C85E7F1E5}">
      <dgm:prSet/>
      <dgm:spPr/>
      <dgm:t>
        <a:bodyPr/>
        <a:lstStyle/>
        <a:p>
          <a:endParaRPr lang="en-US"/>
        </a:p>
      </dgm:t>
    </dgm:pt>
    <dgm:pt modelId="{4B76B9B6-E9DF-442F-BF7E-CCEEE4842672}" type="pres">
      <dgm:prSet presAssocID="{A9A2DB32-7000-44FA-8BCC-C916EFE16D51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7BF16D-CA27-4140-833A-5A5E164C2769}" type="pres">
      <dgm:prSet presAssocID="{5F9C9EB8-7EE8-4D09-8F7D-C90A7E134611}" presName="composite" presStyleCnt="0"/>
      <dgm:spPr/>
      <dgm:t>
        <a:bodyPr/>
        <a:lstStyle/>
        <a:p>
          <a:endParaRPr lang="en-US"/>
        </a:p>
      </dgm:t>
    </dgm:pt>
    <dgm:pt modelId="{DB1F75E8-6A1A-4525-949D-3D36A06BEEE9}" type="pres">
      <dgm:prSet presAssocID="{5F9C9EB8-7EE8-4D09-8F7D-C90A7E134611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AE1AB-DC36-4305-A8B9-A9B91BE9EB56}" type="pres">
      <dgm:prSet presAssocID="{5F9C9EB8-7EE8-4D09-8F7D-C90A7E134611}" presName="descendantText" presStyleLbl="alignAcc1" presStyleIdx="0" presStyleCnt="8" custLinFactNeighborX="-1444" custLinFactNeighborY="-12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B7F78-456E-4842-8B1A-73504D02FD27}" type="pres">
      <dgm:prSet presAssocID="{3DA1B936-36CE-472A-9CC1-A62C7E6A3CA0}" presName="sp" presStyleCnt="0"/>
      <dgm:spPr/>
      <dgm:t>
        <a:bodyPr/>
        <a:lstStyle/>
        <a:p>
          <a:endParaRPr lang="en-US"/>
        </a:p>
      </dgm:t>
    </dgm:pt>
    <dgm:pt modelId="{222D0787-0BBD-4CEB-8E10-BDC735142F17}" type="pres">
      <dgm:prSet presAssocID="{C62D615A-7A45-40E1-B91E-F8913981132E}" presName="composite" presStyleCnt="0"/>
      <dgm:spPr/>
      <dgm:t>
        <a:bodyPr/>
        <a:lstStyle/>
        <a:p>
          <a:endParaRPr lang="en-US"/>
        </a:p>
      </dgm:t>
    </dgm:pt>
    <dgm:pt modelId="{94BBA7FF-BF3E-4B5B-96D0-8A4FF058642E}" type="pres">
      <dgm:prSet presAssocID="{C62D615A-7A45-40E1-B91E-F8913981132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62963-309B-4DC7-B78B-3B830F6A2B36}" type="pres">
      <dgm:prSet presAssocID="{C62D615A-7A45-40E1-B91E-F8913981132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8AA07-B80C-4CB9-BA2C-031B6B1FCFB5}" type="pres">
      <dgm:prSet presAssocID="{1E01F53B-78AA-4A64-BF10-DC1995EC9676}" presName="sp" presStyleCnt="0"/>
      <dgm:spPr/>
      <dgm:t>
        <a:bodyPr/>
        <a:lstStyle/>
        <a:p>
          <a:endParaRPr lang="en-US"/>
        </a:p>
      </dgm:t>
    </dgm:pt>
    <dgm:pt modelId="{BAA6B4D3-CDB9-4020-8DA3-9280F8A3CFFB}" type="pres">
      <dgm:prSet presAssocID="{6847CFA6-0083-4BB1-AA4D-9838B272167B}" presName="composite" presStyleCnt="0"/>
      <dgm:spPr/>
      <dgm:t>
        <a:bodyPr/>
        <a:lstStyle/>
        <a:p>
          <a:endParaRPr lang="en-US"/>
        </a:p>
      </dgm:t>
    </dgm:pt>
    <dgm:pt modelId="{06DBD1C1-FD91-440A-BA50-431D28D8D170}" type="pres">
      <dgm:prSet presAssocID="{6847CFA6-0083-4BB1-AA4D-9838B272167B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F947-42A4-46EB-AE2D-63B0D7E8D6EE}" type="pres">
      <dgm:prSet presAssocID="{6847CFA6-0083-4BB1-AA4D-9838B272167B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EAFD5-412E-4DC6-A173-6F5B17DE07C0}" type="pres">
      <dgm:prSet presAssocID="{D219315B-D365-4CEA-A6C6-EA09664DCC12}" presName="sp" presStyleCnt="0"/>
      <dgm:spPr/>
      <dgm:t>
        <a:bodyPr/>
        <a:lstStyle/>
        <a:p>
          <a:endParaRPr lang="en-US"/>
        </a:p>
      </dgm:t>
    </dgm:pt>
    <dgm:pt modelId="{43FF76C2-DC17-46E3-B877-C4672F282C26}" type="pres">
      <dgm:prSet presAssocID="{8834C83F-3700-4826-983B-FBEC88B08D84}" presName="composite" presStyleCnt="0"/>
      <dgm:spPr/>
      <dgm:t>
        <a:bodyPr/>
        <a:lstStyle/>
        <a:p>
          <a:endParaRPr lang="en-US"/>
        </a:p>
      </dgm:t>
    </dgm:pt>
    <dgm:pt modelId="{209B7A4A-C2E5-44DC-B20C-F8DC40291D7D}" type="pres">
      <dgm:prSet presAssocID="{8834C83F-3700-4826-983B-FBEC88B08D8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E520-E3FB-4F7B-BCF0-F08D1D192082}" type="pres">
      <dgm:prSet presAssocID="{8834C83F-3700-4826-983B-FBEC88B08D8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7182B-AEC5-4FAF-A44C-064D0C7DC9AC}" type="pres">
      <dgm:prSet presAssocID="{A99AC048-AFC6-49BC-A423-8F55CFE2B8D8}" presName="sp" presStyleCnt="0"/>
      <dgm:spPr/>
      <dgm:t>
        <a:bodyPr/>
        <a:lstStyle/>
        <a:p>
          <a:endParaRPr lang="en-US"/>
        </a:p>
      </dgm:t>
    </dgm:pt>
    <dgm:pt modelId="{0424ACE1-3D42-46CA-B9F6-92604C6C8C2A}" type="pres">
      <dgm:prSet presAssocID="{19B8608F-AEFA-4424-BAE7-21BDAB489694}" presName="composite" presStyleCnt="0"/>
      <dgm:spPr/>
      <dgm:t>
        <a:bodyPr/>
        <a:lstStyle/>
        <a:p>
          <a:endParaRPr lang="en-US"/>
        </a:p>
      </dgm:t>
    </dgm:pt>
    <dgm:pt modelId="{10EAB0BB-9BB4-4B02-8920-78290CF6E678}" type="pres">
      <dgm:prSet presAssocID="{19B8608F-AEFA-4424-BAE7-21BDAB489694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A0FF-9FBB-4439-8CD4-5EC0FC0038B7}" type="pres">
      <dgm:prSet presAssocID="{19B8608F-AEFA-4424-BAE7-21BDAB489694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48AF0-5BB8-407F-A202-FD8BDDF61A4C}" type="pres">
      <dgm:prSet presAssocID="{D6A62179-CA7E-4831-BE83-A62F11AD03F0}" presName="sp" presStyleCnt="0"/>
      <dgm:spPr/>
      <dgm:t>
        <a:bodyPr/>
        <a:lstStyle/>
        <a:p>
          <a:endParaRPr lang="en-US"/>
        </a:p>
      </dgm:t>
    </dgm:pt>
    <dgm:pt modelId="{7609703A-12B8-4A39-BAFA-CB5B66AF744D}" type="pres">
      <dgm:prSet presAssocID="{8E69FBB2-72D6-415A-BB6D-A96E14F5A42C}" presName="composite" presStyleCnt="0"/>
      <dgm:spPr/>
      <dgm:t>
        <a:bodyPr/>
        <a:lstStyle/>
        <a:p>
          <a:endParaRPr lang="en-US"/>
        </a:p>
      </dgm:t>
    </dgm:pt>
    <dgm:pt modelId="{BBE3CE0D-3B87-4B2A-8133-5A0E70C6896F}" type="pres">
      <dgm:prSet presAssocID="{8E69FBB2-72D6-415A-BB6D-A96E14F5A42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FFE7-A2D7-4FF7-8E22-39A6EE40108C}" type="pres">
      <dgm:prSet presAssocID="{8E69FBB2-72D6-415A-BB6D-A96E14F5A42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F74CC-5596-4C7E-A4B0-115B6776167A}" type="pres">
      <dgm:prSet presAssocID="{4B255A7A-3749-4FAA-A054-942A035450D4}" presName="sp" presStyleCnt="0"/>
      <dgm:spPr/>
      <dgm:t>
        <a:bodyPr/>
        <a:lstStyle/>
        <a:p>
          <a:endParaRPr lang="en-US"/>
        </a:p>
      </dgm:t>
    </dgm:pt>
    <dgm:pt modelId="{2625CAF8-A551-4F47-8759-E6BCEB7B0522}" type="pres">
      <dgm:prSet presAssocID="{30E13984-BD13-495A-858D-D4D7CE6C13AA}" presName="composite" presStyleCnt="0"/>
      <dgm:spPr/>
      <dgm:t>
        <a:bodyPr/>
        <a:lstStyle/>
        <a:p>
          <a:endParaRPr lang="en-US"/>
        </a:p>
      </dgm:t>
    </dgm:pt>
    <dgm:pt modelId="{F54254D4-A2FC-4828-B7D7-2CA2330B52BD}" type="pres">
      <dgm:prSet presAssocID="{30E13984-BD13-495A-858D-D4D7CE6C13A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7322-592B-4D0F-A17F-75E945829E8D}" type="pres">
      <dgm:prSet presAssocID="{30E13984-BD13-495A-858D-D4D7CE6C13A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3E9B1-1FE2-4F19-8EE4-CC2FE0C44BFA}" type="pres">
      <dgm:prSet presAssocID="{E3652E74-000F-4029-85DD-E35BCB4162FD}" presName="sp" presStyleCnt="0"/>
      <dgm:spPr/>
      <dgm:t>
        <a:bodyPr/>
        <a:lstStyle/>
        <a:p>
          <a:endParaRPr lang="en-US"/>
        </a:p>
      </dgm:t>
    </dgm:pt>
    <dgm:pt modelId="{53113186-9869-425C-B7D1-F766C00193D2}" type="pres">
      <dgm:prSet presAssocID="{4DF4CB15-1C97-4974-9EA9-A4EEC05D38F2}" presName="composite" presStyleCnt="0"/>
      <dgm:spPr/>
      <dgm:t>
        <a:bodyPr/>
        <a:lstStyle/>
        <a:p>
          <a:endParaRPr lang="en-US"/>
        </a:p>
      </dgm:t>
    </dgm:pt>
    <dgm:pt modelId="{9C273CCC-FE34-4D50-9E01-F986CD1E9BF6}" type="pres">
      <dgm:prSet presAssocID="{4DF4CB15-1C97-4974-9EA9-A4EEC05D38F2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3104E-619B-43F5-90B3-A1DC3609C13A}" type="pres">
      <dgm:prSet presAssocID="{4DF4CB15-1C97-4974-9EA9-A4EEC05D38F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5BECA-7B10-47F5-9B85-88CCA8E92428}" type="presOf" srcId="{5F9C9EB8-7EE8-4D09-8F7D-C90A7E134611}" destId="{DB1F75E8-6A1A-4525-949D-3D36A06BEEE9}" srcOrd="0" destOrd="0" presId="urn:microsoft.com/office/officeart/2005/8/layout/chevron2"/>
    <dgm:cxn modelId="{B61F6244-50B3-4E80-BE1E-5E6AA2278D59}" type="presOf" srcId="{A9A2DB32-7000-44FA-8BCC-C916EFE16D51}" destId="{4B76B9B6-E9DF-442F-BF7E-CCEEE4842672}" srcOrd="0" destOrd="0" presId="urn:microsoft.com/office/officeart/2005/8/layout/chevron2"/>
    <dgm:cxn modelId="{14A1D996-7B36-48A8-9D1E-B82BCA92511F}" srcId="{8E69FBB2-72D6-415A-BB6D-A96E14F5A42C}" destId="{D54969EC-354B-46C6-A45A-0D267ACB29C4}" srcOrd="0" destOrd="0" parTransId="{94A69454-A8DB-481F-8F5C-5D6E41B21687}" sibTransId="{641D0C10-CD53-4AA5-ABB7-C84E5DDACD06}"/>
    <dgm:cxn modelId="{1EA2DCB2-11AA-4CE0-AE68-92BC8F528737}" srcId="{8834C83F-3700-4826-983B-FBEC88B08D84}" destId="{83E553D4-8294-4796-8010-9A7CC83F76D6}" srcOrd="0" destOrd="0" parTransId="{FFF3135C-B048-4559-84B7-243A3C140B99}" sibTransId="{6584647D-5645-4D7A-BB2B-F393F8C95984}"/>
    <dgm:cxn modelId="{BA94CB00-E15F-433D-81CA-D161DEFBB394}" srcId="{A9A2DB32-7000-44FA-8BCC-C916EFE16D51}" destId="{C62D615A-7A45-40E1-B91E-F8913981132E}" srcOrd="1" destOrd="0" parTransId="{469F4DCA-987C-4958-AD89-1E285836FD36}" sibTransId="{1E01F53B-78AA-4A64-BF10-DC1995EC9676}"/>
    <dgm:cxn modelId="{7A9B05B2-EB76-4499-83B2-F3840DDAC013}" type="presOf" srcId="{19B8608F-AEFA-4424-BAE7-21BDAB489694}" destId="{10EAB0BB-9BB4-4B02-8920-78290CF6E678}" srcOrd="0" destOrd="0" presId="urn:microsoft.com/office/officeart/2005/8/layout/chevron2"/>
    <dgm:cxn modelId="{5EE8020E-2210-457B-812F-6CEC259C0B70}" type="presOf" srcId="{2125649F-7319-44EF-BFE3-E0333C8F3784}" destId="{A0EAE1AB-DC36-4305-A8B9-A9B91BE9EB56}" srcOrd="0" destOrd="0" presId="urn:microsoft.com/office/officeart/2005/8/layout/chevron2"/>
    <dgm:cxn modelId="{7999CBA9-4A16-4508-8A33-1143952976B1}" type="presOf" srcId="{9D72F5E4-34E4-437F-A163-14DFD74C56C1}" destId="{F42CA0FF-9FBB-4439-8CD4-5EC0FC0038B7}" srcOrd="0" destOrd="0" presId="urn:microsoft.com/office/officeart/2005/8/layout/chevron2"/>
    <dgm:cxn modelId="{EFD31F99-0096-4946-9FB4-7F801E56B878}" type="presOf" srcId="{9801378F-2F0E-4879-91F8-D2561FEE08A3}" destId="{8A362963-309B-4DC7-B78B-3B830F6A2B36}" srcOrd="0" destOrd="0" presId="urn:microsoft.com/office/officeart/2005/8/layout/chevron2"/>
    <dgm:cxn modelId="{13932D3B-3A23-484C-B9A1-62BCC4D4C58D}" srcId="{19B8608F-AEFA-4424-BAE7-21BDAB489694}" destId="{9D72F5E4-34E4-437F-A163-14DFD74C56C1}" srcOrd="0" destOrd="0" parTransId="{3FF3AD09-4173-4B23-A2D1-A11C690A48E2}" sibTransId="{FC5A49A9-4288-4482-AD01-1F7AB8522CB7}"/>
    <dgm:cxn modelId="{EFC228FA-83FB-4BCC-BF7A-A7D9542B67B1}" srcId="{C62D615A-7A45-40E1-B91E-F8913981132E}" destId="{9801378F-2F0E-4879-91F8-D2561FEE08A3}" srcOrd="0" destOrd="0" parTransId="{69B7A567-9414-42A2-A1A4-8B177F6D8AB9}" sibTransId="{6226C3CB-088A-4E31-B1F4-59E7EE0D0868}"/>
    <dgm:cxn modelId="{4835B514-427D-4807-8B79-7712C86CA1BC}" srcId="{6847CFA6-0083-4BB1-AA4D-9838B272167B}" destId="{A243D904-C3F7-49D8-B8B1-EB0D4FB15FA6}" srcOrd="0" destOrd="0" parTransId="{8DF8BA54-1FE6-4DCD-A721-D6DF92C79633}" sibTransId="{844B184E-5452-4194-9BEB-EF015B043461}"/>
    <dgm:cxn modelId="{58F50090-40E2-45AA-9946-4ECF725ED8D4}" type="presOf" srcId="{83E553D4-8294-4796-8010-9A7CC83F76D6}" destId="{3CC7E520-E3FB-4F7B-BCF0-F08D1D192082}" srcOrd="0" destOrd="0" presId="urn:microsoft.com/office/officeart/2005/8/layout/chevron2"/>
    <dgm:cxn modelId="{87D0DBDB-82EB-4E16-B05A-C56B8C8D3E08}" type="presOf" srcId="{C62D615A-7A45-40E1-B91E-F8913981132E}" destId="{94BBA7FF-BF3E-4B5B-96D0-8A4FF058642E}" srcOrd="0" destOrd="0" presId="urn:microsoft.com/office/officeart/2005/8/layout/chevron2"/>
    <dgm:cxn modelId="{3ECFDCE7-C3B1-44B5-BF6F-FF0960C5423A}" type="presOf" srcId="{8EA8D1CE-DDC5-43D9-BD09-E70DF4C86284}" destId="{1FA3104E-619B-43F5-90B3-A1DC3609C13A}" srcOrd="0" destOrd="0" presId="urn:microsoft.com/office/officeart/2005/8/layout/chevron2"/>
    <dgm:cxn modelId="{91C479F1-2D05-4F07-87FF-92E950CE6EE2}" srcId="{A9A2DB32-7000-44FA-8BCC-C916EFE16D51}" destId="{4DF4CB15-1C97-4974-9EA9-A4EEC05D38F2}" srcOrd="7" destOrd="0" parTransId="{CBDC9482-896D-401B-BDE1-FC656C5D34F7}" sibTransId="{115167B8-1094-464C-9743-F37463BABE58}"/>
    <dgm:cxn modelId="{28F00D9A-3B13-4867-BDBF-33A0866BAF60}" type="presOf" srcId="{D54969EC-354B-46C6-A45A-0D267ACB29C4}" destId="{4086FFE7-A2D7-4FF7-8E22-39A6EE40108C}" srcOrd="0" destOrd="0" presId="urn:microsoft.com/office/officeart/2005/8/layout/chevron2"/>
    <dgm:cxn modelId="{09DA042E-966D-4F03-BE51-597537DC0473}" srcId="{5F9C9EB8-7EE8-4D09-8F7D-C90A7E134611}" destId="{2125649F-7319-44EF-BFE3-E0333C8F3784}" srcOrd="0" destOrd="0" parTransId="{0831F6E9-1D4F-4F61-867A-56CAE9C920DE}" sibTransId="{A955B417-C209-42A9-B9DA-6EB3985FDF4B}"/>
    <dgm:cxn modelId="{3A256E45-EFC2-4035-9A55-36437A3B9938}" type="presOf" srcId="{4DF4CB15-1C97-4974-9EA9-A4EEC05D38F2}" destId="{9C273CCC-FE34-4D50-9E01-F986CD1E9BF6}" srcOrd="0" destOrd="0" presId="urn:microsoft.com/office/officeart/2005/8/layout/chevron2"/>
    <dgm:cxn modelId="{AD7BB979-9070-455A-8443-EEA77AA7F903}" srcId="{A9A2DB32-7000-44FA-8BCC-C916EFE16D51}" destId="{30E13984-BD13-495A-858D-D4D7CE6C13AA}" srcOrd="6" destOrd="0" parTransId="{BEBDE1A8-EAAC-4B55-985B-9EEB72ECF500}" sibTransId="{E3652E74-000F-4029-85DD-E35BCB4162FD}"/>
    <dgm:cxn modelId="{8D7D5328-66FE-47AB-8AF9-96C2D4917F8C}" srcId="{A9A2DB32-7000-44FA-8BCC-C916EFE16D51}" destId="{8834C83F-3700-4826-983B-FBEC88B08D84}" srcOrd="3" destOrd="0" parTransId="{38B37DE4-9BCB-4D87-B3A2-8C730B64836D}" sibTransId="{A99AC048-AFC6-49BC-A423-8F55CFE2B8D8}"/>
    <dgm:cxn modelId="{F182AEE9-0EF8-4041-A548-6832D90E7759}" srcId="{A9A2DB32-7000-44FA-8BCC-C916EFE16D51}" destId="{5F9C9EB8-7EE8-4D09-8F7D-C90A7E134611}" srcOrd="0" destOrd="0" parTransId="{0D285867-6B7E-4466-BAED-8C1E9360EC36}" sibTransId="{3DA1B936-36CE-472A-9CC1-A62C7E6A3CA0}"/>
    <dgm:cxn modelId="{9F317C62-90F8-4433-BD56-5BD35FE38463}" type="presOf" srcId="{A243D904-C3F7-49D8-B8B1-EB0D4FB15FA6}" destId="{2B6BF947-42A4-46EB-AE2D-63B0D7E8D6EE}" srcOrd="0" destOrd="0" presId="urn:microsoft.com/office/officeart/2005/8/layout/chevron2"/>
    <dgm:cxn modelId="{455F1F09-C5DF-41E6-A269-C7A822A6A3CD}" srcId="{A9A2DB32-7000-44FA-8BCC-C916EFE16D51}" destId="{8E69FBB2-72D6-415A-BB6D-A96E14F5A42C}" srcOrd="5" destOrd="0" parTransId="{A29E166E-88FA-4D32-8E3A-530AB9689056}" sibTransId="{4B255A7A-3749-4FAA-A054-942A035450D4}"/>
    <dgm:cxn modelId="{86A28FC5-0DEB-48AC-8782-02682C5D6729}" type="presOf" srcId="{8834C83F-3700-4826-983B-FBEC88B08D84}" destId="{209B7A4A-C2E5-44DC-B20C-F8DC40291D7D}" srcOrd="0" destOrd="0" presId="urn:microsoft.com/office/officeart/2005/8/layout/chevron2"/>
    <dgm:cxn modelId="{C637384A-079C-4ECE-A682-07450F17C218}" srcId="{A9A2DB32-7000-44FA-8BCC-C916EFE16D51}" destId="{6847CFA6-0083-4BB1-AA4D-9838B272167B}" srcOrd="2" destOrd="0" parTransId="{38361E07-E41D-46D9-9C1F-83C55BAA5E3C}" sibTransId="{D219315B-D365-4CEA-A6C6-EA09664DCC12}"/>
    <dgm:cxn modelId="{EDEACD1B-D4D7-4234-85B2-42E701B84189}" type="presOf" srcId="{7249ADAF-7152-4A31-B0AD-1104B385C703}" destId="{7B467322-592B-4D0F-A17F-75E945829E8D}" srcOrd="0" destOrd="0" presId="urn:microsoft.com/office/officeart/2005/8/layout/chevron2"/>
    <dgm:cxn modelId="{40C0AFAB-6755-49F4-AAAD-C347867B9087}" type="presOf" srcId="{30E13984-BD13-495A-858D-D4D7CE6C13AA}" destId="{F54254D4-A2FC-4828-B7D7-2CA2330B52BD}" srcOrd="0" destOrd="0" presId="urn:microsoft.com/office/officeart/2005/8/layout/chevron2"/>
    <dgm:cxn modelId="{3FEBB33E-729A-4E78-B6F9-253C85E7F1E5}" srcId="{4DF4CB15-1C97-4974-9EA9-A4EEC05D38F2}" destId="{8EA8D1CE-DDC5-43D9-BD09-E70DF4C86284}" srcOrd="0" destOrd="0" parTransId="{8EFA1AAF-D044-4E82-BADC-7A202CF7E260}" sibTransId="{F5EDE885-5BAC-49DA-B690-E00F95DB5EB5}"/>
    <dgm:cxn modelId="{4450C191-C58F-4D60-BB0E-2E430B7708F7}" type="presOf" srcId="{8E69FBB2-72D6-415A-BB6D-A96E14F5A42C}" destId="{BBE3CE0D-3B87-4B2A-8133-5A0E70C6896F}" srcOrd="0" destOrd="0" presId="urn:microsoft.com/office/officeart/2005/8/layout/chevron2"/>
    <dgm:cxn modelId="{4B0F7FD3-B10E-4247-9FF9-55FC8A6F97C2}" srcId="{30E13984-BD13-495A-858D-D4D7CE6C13AA}" destId="{7249ADAF-7152-4A31-B0AD-1104B385C703}" srcOrd="0" destOrd="0" parTransId="{0CB4A5A5-500B-4D8F-8D4D-50C8235CDF4F}" sibTransId="{33A0AD9E-E354-455B-B181-9288025A32B3}"/>
    <dgm:cxn modelId="{CC4FB687-97E6-4B82-A6E7-FD77EBE8E185}" srcId="{A9A2DB32-7000-44FA-8BCC-C916EFE16D51}" destId="{19B8608F-AEFA-4424-BAE7-21BDAB489694}" srcOrd="4" destOrd="0" parTransId="{262376A9-2144-4216-8690-FB8DD6CD406C}" sibTransId="{D6A62179-CA7E-4831-BE83-A62F11AD03F0}"/>
    <dgm:cxn modelId="{D5D59E5D-1D9B-4F3B-A902-33B4F207C158}" type="presOf" srcId="{6847CFA6-0083-4BB1-AA4D-9838B272167B}" destId="{06DBD1C1-FD91-440A-BA50-431D28D8D170}" srcOrd="0" destOrd="0" presId="urn:microsoft.com/office/officeart/2005/8/layout/chevron2"/>
    <dgm:cxn modelId="{2928E805-6272-4825-8532-B1361B82A65B}" type="presParOf" srcId="{4B76B9B6-E9DF-442F-BF7E-CCEEE4842672}" destId="{D47BF16D-CA27-4140-833A-5A5E164C2769}" srcOrd="0" destOrd="0" presId="urn:microsoft.com/office/officeart/2005/8/layout/chevron2"/>
    <dgm:cxn modelId="{753BA492-1211-4AF2-9801-41986E10EDFB}" type="presParOf" srcId="{D47BF16D-CA27-4140-833A-5A5E164C2769}" destId="{DB1F75E8-6A1A-4525-949D-3D36A06BEEE9}" srcOrd="0" destOrd="0" presId="urn:microsoft.com/office/officeart/2005/8/layout/chevron2"/>
    <dgm:cxn modelId="{EF6DFD52-BD35-4FBF-B642-25E1C91634CD}" type="presParOf" srcId="{D47BF16D-CA27-4140-833A-5A5E164C2769}" destId="{A0EAE1AB-DC36-4305-A8B9-A9B91BE9EB56}" srcOrd="1" destOrd="0" presId="urn:microsoft.com/office/officeart/2005/8/layout/chevron2"/>
    <dgm:cxn modelId="{BFF5C91E-D221-4A11-8B83-CA99F98A9E19}" type="presParOf" srcId="{4B76B9B6-E9DF-442F-BF7E-CCEEE4842672}" destId="{BC0B7F78-456E-4842-8B1A-73504D02FD27}" srcOrd="1" destOrd="0" presId="urn:microsoft.com/office/officeart/2005/8/layout/chevron2"/>
    <dgm:cxn modelId="{12D347F3-1172-48A2-9D14-73B43CF8A283}" type="presParOf" srcId="{4B76B9B6-E9DF-442F-BF7E-CCEEE4842672}" destId="{222D0787-0BBD-4CEB-8E10-BDC735142F17}" srcOrd="2" destOrd="0" presId="urn:microsoft.com/office/officeart/2005/8/layout/chevron2"/>
    <dgm:cxn modelId="{79941E69-A358-456A-9B69-2E13B9BE8C96}" type="presParOf" srcId="{222D0787-0BBD-4CEB-8E10-BDC735142F17}" destId="{94BBA7FF-BF3E-4B5B-96D0-8A4FF058642E}" srcOrd="0" destOrd="0" presId="urn:microsoft.com/office/officeart/2005/8/layout/chevron2"/>
    <dgm:cxn modelId="{A2482795-BB30-42FC-9ED6-C3AE41F5C6E2}" type="presParOf" srcId="{222D0787-0BBD-4CEB-8E10-BDC735142F17}" destId="{8A362963-309B-4DC7-B78B-3B830F6A2B36}" srcOrd="1" destOrd="0" presId="urn:microsoft.com/office/officeart/2005/8/layout/chevron2"/>
    <dgm:cxn modelId="{59642A87-B349-498B-BFE1-C443C8159161}" type="presParOf" srcId="{4B76B9B6-E9DF-442F-BF7E-CCEEE4842672}" destId="{3D18AA07-B80C-4CB9-BA2C-031B6B1FCFB5}" srcOrd="3" destOrd="0" presId="urn:microsoft.com/office/officeart/2005/8/layout/chevron2"/>
    <dgm:cxn modelId="{EB548344-919F-4C71-9BD3-CFC3A86A8B86}" type="presParOf" srcId="{4B76B9B6-E9DF-442F-BF7E-CCEEE4842672}" destId="{BAA6B4D3-CDB9-4020-8DA3-9280F8A3CFFB}" srcOrd="4" destOrd="0" presId="urn:microsoft.com/office/officeart/2005/8/layout/chevron2"/>
    <dgm:cxn modelId="{BB718E80-15B9-4812-B961-8152733C2AA1}" type="presParOf" srcId="{BAA6B4D3-CDB9-4020-8DA3-9280F8A3CFFB}" destId="{06DBD1C1-FD91-440A-BA50-431D28D8D170}" srcOrd="0" destOrd="0" presId="urn:microsoft.com/office/officeart/2005/8/layout/chevron2"/>
    <dgm:cxn modelId="{75244316-9E23-45D1-AB18-9FD0991807C5}" type="presParOf" srcId="{BAA6B4D3-CDB9-4020-8DA3-9280F8A3CFFB}" destId="{2B6BF947-42A4-46EB-AE2D-63B0D7E8D6EE}" srcOrd="1" destOrd="0" presId="urn:microsoft.com/office/officeart/2005/8/layout/chevron2"/>
    <dgm:cxn modelId="{C273768D-1BE2-481C-8016-82FEECBD55FC}" type="presParOf" srcId="{4B76B9B6-E9DF-442F-BF7E-CCEEE4842672}" destId="{478EAFD5-412E-4DC6-A173-6F5B17DE07C0}" srcOrd="5" destOrd="0" presId="urn:microsoft.com/office/officeart/2005/8/layout/chevron2"/>
    <dgm:cxn modelId="{91229761-DBFF-4585-BE22-0A5BB56B46B8}" type="presParOf" srcId="{4B76B9B6-E9DF-442F-BF7E-CCEEE4842672}" destId="{43FF76C2-DC17-46E3-B877-C4672F282C26}" srcOrd="6" destOrd="0" presId="urn:microsoft.com/office/officeart/2005/8/layout/chevron2"/>
    <dgm:cxn modelId="{9CBF1094-1B26-41F4-9CE8-6EF18735136E}" type="presParOf" srcId="{43FF76C2-DC17-46E3-B877-C4672F282C26}" destId="{209B7A4A-C2E5-44DC-B20C-F8DC40291D7D}" srcOrd="0" destOrd="0" presId="urn:microsoft.com/office/officeart/2005/8/layout/chevron2"/>
    <dgm:cxn modelId="{3DF2DE5F-3D83-41E8-8BFE-D6F6D818B346}" type="presParOf" srcId="{43FF76C2-DC17-46E3-B877-C4672F282C26}" destId="{3CC7E520-E3FB-4F7B-BCF0-F08D1D192082}" srcOrd="1" destOrd="0" presId="urn:microsoft.com/office/officeart/2005/8/layout/chevron2"/>
    <dgm:cxn modelId="{E089B3E6-F268-4BFC-89D8-2379768EBF2E}" type="presParOf" srcId="{4B76B9B6-E9DF-442F-BF7E-CCEEE4842672}" destId="{91E7182B-AEC5-4FAF-A44C-064D0C7DC9AC}" srcOrd="7" destOrd="0" presId="urn:microsoft.com/office/officeart/2005/8/layout/chevron2"/>
    <dgm:cxn modelId="{13CD2F2C-81D8-4AF5-AD18-B42E96B5FB41}" type="presParOf" srcId="{4B76B9B6-E9DF-442F-BF7E-CCEEE4842672}" destId="{0424ACE1-3D42-46CA-B9F6-92604C6C8C2A}" srcOrd="8" destOrd="0" presId="urn:microsoft.com/office/officeart/2005/8/layout/chevron2"/>
    <dgm:cxn modelId="{403B76CC-53E3-40AB-872D-2A30D5AD99FA}" type="presParOf" srcId="{0424ACE1-3D42-46CA-B9F6-92604C6C8C2A}" destId="{10EAB0BB-9BB4-4B02-8920-78290CF6E678}" srcOrd="0" destOrd="0" presId="urn:microsoft.com/office/officeart/2005/8/layout/chevron2"/>
    <dgm:cxn modelId="{6341F2C3-4487-48D9-9E5D-7F0EB17832BF}" type="presParOf" srcId="{0424ACE1-3D42-46CA-B9F6-92604C6C8C2A}" destId="{F42CA0FF-9FBB-4439-8CD4-5EC0FC0038B7}" srcOrd="1" destOrd="0" presId="urn:microsoft.com/office/officeart/2005/8/layout/chevron2"/>
    <dgm:cxn modelId="{1317D50F-13D8-4F48-8923-D918674B6099}" type="presParOf" srcId="{4B76B9B6-E9DF-442F-BF7E-CCEEE4842672}" destId="{3E148AF0-5BB8-407F-A202-FD8BDDF61A4C}" srcOrd="9" destOrd="0" presId="urn:microsoft.com/office/officeart/2005/8/layout/chevron2"/>
    <dgm:cxn modelId="{220478C3-D772-43E1-A726-DF695357B9BC}" type="presParOf" srcId="{4B76B9B6-E9DF-442F-BF7E-CCEEE4842672}" destId="{7609703A-12B8-4A39-BAFA-CB5B66AF744D}" srcOrd="10" destOrd="0" presId="urn:microsoft.com/office/officeart/2005/8/layout/chevron2"/>
    <dgm:cxn modelId="{3095B188-29D4-4EE7-BFB5-7885F31F4A2D}" type="presParOf" srcId="{7609703A-12B8-4A39-BAFA-CB5B66AF744D}" destId="{BBE3CE0D-3B87-4B2A-8133-5A0E70C6896F}" srcOrd="0" destOrd="0" presId="urn:microsoft.com/office/officeart/2005/8/layout/chevron2"/>
    <dgm:cxn modelId="{CE0F87C0-056A-4982-A324-71F422CDCDDB}" type="presParOf" srcId="{7609703A-12B8-4A39-BAFA-CB5B66AF744D}" destId="{4086FFE7-A2D7-4FF7-8E22-39A6EE40108C}" srcOrd="1" destOrd="0" presId="urn:microsoft.com/office/officeart/2005/8/layout/chevron2"/>
    <dgm:cxn modelId="{D64459BE-D3D0-4F14-8A2F-E57E2E7A18A1}" type="presParOf" srcId="{4B76B9B6-E9DF-442F-BF7E-CCEEE4842672}" destId="{3ECF74CC-5596-4C7E-A4B0-115B6776167A}" srcOrd="11" destOrd="0" presId="urn:microsoft.com/office/officeart/2005/8/layout/chevron2"/>
    <dgm:cxn modelId="{9FF42A3C-02BD-4563-971E-350C77975E3E}" type="presParOf" srcId="{4B76B9B6-E9DF-442F-BF7E-CCEEE4842672}" destId="{2625CAF8-A551-4F47-8759-E6BCEB7B0522}" srcOrd="12" destOrd="0" presId="urn:microsoft.com/office/officeart/2005/8/layout/chevron2"/>
    <dgm:cxn modelId="{3ECED931-3D34-4ADE-A7E6-94059C904D2A}" type="presParOf" srcId="{2625CAF8-A551-4F47-8759-E6BCEB7B0522}" destId="{F54254D4-A2FC-4828-B7D7-2CA2330B52BD}" srcOrd="0" destOrd="0" presId="urn:microsoft.com/office/officeart/2005/8/layout/chevron2"/>
    <dgm:cxn modelId="{94BE946D-8675-45A5-8F0E-982F170AB67B}" type="presParOf" srcId="{2625CAF8-A551-4F47-8759-E6BCEB7B0522}" destId="{7B467322-592B-4D0F-A17F-75E945829E8D}" srcOrd="1" destOrd="0" presId="urn:microsoft.com/office/officeart/2005/8/layout/chevron2"/>
    <dgm:cxn modelId="{DEDCCC37-412D-4CEE-B895-2A4406C5083E}" type="presParOf" srcId="{4B76B9B6-E9DF-442F-BF7E-CCEEE4842672}" destId="{B423E9B1-1FE2-4F19-8EE4-CC2FE0C44BFA}" srcOrd="13" destOrd="0" presId="urn:microsoft.com/office/officeart/2005/8/layout/chevron2"/>
    <dgm:cxn modelId="{4F7D0FD3-3A7C-4907-B8AD-C638DE71A19A}" type="presParOf" srcId="{4B76B9B6-E9DF-442F-BF7E-CCEEE4842672}" destId="{53113186-9869-425C-B7D1-F766C00193D2}" srcOrd="14" destOrd="0" presId="urn:microsoft.com/office/officeart/2005/8/layout/chevron2"/>
    <dgm:cxn modelId="{F1404A45-2BBA-449D-AD54-AE4123E69542}" type="presParOf" srcId="{53113186-9869-425C-B7D1-F766C00193D2}" destId="{9C273CCC-FE34-4D50-9E01-F986CD1E9BF6}" srcOrd="0" destOrd="0" presId="urn:microsoft.com/office/officeart/2005/8/layout/chevron2"/>
    <dgm:cxn modelId="{647B7416-08F8-4DCA-9C75-221DD5398895}" type="presParOf" srcId="{53113186-9869-425C-B7D1-F766C00193D2}" destId="{1FA3104E-619B-43F5-90B3-A1DC3609C13A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329E5-D8A2-432A-B10B-246DB6C1DD52}" type="doc">
      <dgm:prSet loTypeId="urn:microsoft.com/office/officeart/2005/8/layout/chevron2" loCatId="list" qsTypeId="urn:microsoft.com/office/officeart/2005/8/quickstyle/3d3" qsCatId="3D" csTypeId="urn:microsoft.com/office/officeart/2005/8/colors/accent1_5" csCatId="accent1" phldr="1"/>
      <dgm:spPr/>
    </dgm:pt>
    <dgm:pt modelId="{EC34E4C2-542F-4031-87D7-07BD526BA741}">
      <dgm:prSet phldrT="[Text]" custT="1"/>
      <dgm:spPr/>
      <dgm:t>
        <a:bodyPr/>
        <a:lstStyle/>
        <a:p>
          <a:r>
            <a:rPr lang="fa-IR" sz="2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چهارم</a:t>
          </a:r>
          <a:endParaRPr lang="en-US" sz="22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75572C4F-543D-46CF-A691-C7C1F6DDAB12}" type="parTrans" cxnId="{8BF10689-A54E-471C-9683-EA824A15BF93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26AFBEEE-4920-4336-960A-A9F62EE4F3F0}" type="sibTrans" cxnId="{8BF10689-A54E-471C-9683-EA824A15BF93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76224B34-BCB9-4001-A4C3-651DAD7835B5}">
      <dgm:prSet phldrT="[Text]" custT="1"/>
      <dgm:spPr/>
      <dgm:t>
        <a:bodyPr/>
        <a:lstStyle/>
        <a:p>
          <a:r>
            <a:rPr lang="fa-IR" sz="2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پنجم</a:t>
          </a:r>
          <a:endParaRPr lang="en-US" sz="22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79B68931-301E-4C0D-A557-11111E7A0572}" type="parTrans" cxnId="{81BBF610-9670-43B7-A412-76115D9E8CDA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FDF24B28-8726-4784-8960-ECE711AC0DE4}" type="sibTrans" cxnId="{81BBF610-9670-43B7-A412-76115D9E8CDA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BB77226F-D2C8-4A2B-B0B7-84F06FBED71D}">
      <dgm:prSet phldrT="[Text]" custT="1"/>
      <dgm:spPr/>
      <dgm:t>
        <a:bodyPr/>
        <a:lstStyle/>
        <a:p>
          <a:r>
            <a:rPr lang="fa-IR" sz="2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ششم</a:t>
          </a:r>
          <a:endParaRPr lang="en-US" sz="22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048E25C8-0328-4E92-8F1B-C9C462B18FED}" type="parTrans" cxnId="{6BA4C341-58A4-45ED-BF3A-FB9BDD03A9A0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7F94B2B4-C5A5-40CF-9524-09EEDAB2F263}" type="sibTrans" cxnId="{6BA4C341-58A4-45ED-BF3A-FB9BDD03A9A0}">
      <dgm:prSet/>
      <dgm:spPr/>
      <dgm:t>
        <a:bodyPr/>
        <a:lstStyle/>
        <a:p>
          <a:endParaRPr lang="en-US" sz="2200">
            <a:latin typeface="IRANSans" panose="02040503050201020203" pitchFamily="18" charset="-78"/>
            <a:cs typeface="IRANSans" panose="02040503050201020203" pitchFamily="18" charset="-78"/>
          </a:endParaRPr>
        </a:p>
      </dgm:t>
    </dgm:pt>
    <dgm:pt modelId="{DF625864-A921-4983-9DEB-848E71E65577}">
      <dgm:prSet custT="1"/>
      <dgm:spPr/>
      <dgm:t>
        <a:bodyPr/>
        <a:lstStyle/>
        <a:p>
          <a:pPr algn="justLow" rtl="1"/>
          <a:r>
            <a:rPr lang="fa-IR" sz="1600" b="1" dirty="0" smtClean="0">
              <a:solidFill>
                <a:srgbClr val="A53C1E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آماده ساختن مشاهده گران:</a:t>
          </a:r>
          <a:endParaRPr lang="en-US" sz="14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C1222EA6-9F4D-481F-ACC6-77D083CD3F79}" type="parTrans" cxnId="{B575044B-438D-4422-BB98-1A08C7926188}">
      <dgm:prSet/>
      <dgm:spPr/>
      <dgm:t>
        <a:bodyPr/>
        <a:lstStyle/>
        <a:p>
          <a:endParaRPr lang="en-US"/>
        </a:p>
      </dgm:t>
    </dgm:pt>
    <dgm:pt modelId="{55185CF6-FDBB-4FB1-A7D2-FDF46DEF7CA5}" type="sibTrans" cxnId="{B575044B-438D-4422-BB98-1A08C7926188}">
      <dgm:prSet/>
      <dgm:spPr/>
      <dgm:t>
        <a:bodyPr/>
        <a:lstStyle/>
        <a:p>
          <a:endParaRPr lang="en-US"/>
        </a:p>
      </dgm:t>
    </dgm:pt>
    <dgm:pt modelId="{49CC4B3C-D268-4798-A033-CA670EABF19B}">
      <dgm:prSet custT="1"/>
      <dgm:spPr/>
      <dgm:t>
        <a:bodyPr/>
        <a:lstStyle/>
        <a:p>
          <a:pPr algn="justLow" rtl="1"/>
          <a:r>
            <a:rPr lang="fa-IR" sz="1600" b="1" dirty="0" smtClean="0">
              <a:solidFill>
                <a:srgbClr val="AF5C41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نمایش:</a:t>
          </a:r>
          <a:endParaRPr lang="en-US" sz="14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9590178B-0E34-4EC6-85F7-7A0EE6CC502B}" type="parTrans" cxnId="{D00E8F57-B067-462C-96CC-6EEA248D69D2}">
      <dgm:prSet/>
      <dgm:spPr/>
      <dgm:t>
        <a:bodyPr/>
        <a:lstStyle/>
        <a:p>
          <a:endParaRPr lang="en-US"/>
        </a:p>
      </dgm:t>
    </dgm:pt>
    <dgm:pt modelId="{92A0CFA2-80E1-49B7-854D-55C31F08531F}" type="sibTrans" cxnId="{D00E8F57-B067-462C-96CC-6EEA248D69D2}">
      <dgm:prSet/>
      <dgm:spPr/>
      <dgm:t>
        <a:bodyPr/>
        <a:lstStyle/>
        <a:p>
          <a:endParaRPr lang="en-US"/>
        </a:p>
      </dgm:t>
    </dgm:pt>
    <dgm:pt modelId="{0EC3C71E-5EAC-4A3C-B07F-A0B2786DE35B}">
      <dgm:prSet custT="1"/>
      <dgm:spPr/>
      <dgm:t>
        <a:bodyPr/>
        <a:lstStyle/>
        <a:p>
          <a:pPr rtl="1"/>
          <a:r>
            <a:rPr lang="fa-IR" sz="1600" b="1" dirty="0" smtClean="0">
              <a:solidFill>
                <a:srgbClr val="AF5C41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بحث و ارزشیابی:</a:t>
          </a:r>
          <a:endParaRPr lang="en-US" sz="1400" dirty="0"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0897422E-1676-4D9A-A0B7-0BD44396FABB}" type="parTrans" cxnId="{0915E521-CB04-4669-BFFB-86C380ADADFE}">
      <dgm:prSet/>
      <dgm:spPr/>
      <dgm:t>
        <a:bodyPr/>
        <a:lstStyle/>
        <a:p>
          <a:endParaRPr lang="en-US"/>
        </a:p>
      </dgm:t>
    </dgm:pt>
    <dgm:pt modelId="{68A51A41-B110-401A-90ED-707FC0C36F6C}" type="sibTrans" cxnId="{0915E521-CB04-4669-BFFB-86C380ADADFE}">
      <dgm:prSet/>
      <dgm:spPr/>
      <dgm:t>
        <a:bodyPr/>
        <a:lstStyle/>
        <a:p>
          <a:endParaRPr lang="en-US"/>
        </a:p>
      </dgm:t>
    </dgm:pt>
    <dgm:pt modelId="{D66AA4C9-F2B0-4757-97CE-BC9D8BD72A69}">
      <dgm:prSet custT="1"/>
      <dgm:spPr/>
      <dgm:t>
        <a:bodyPr/>
        <a:lstStyle/>
        <a:p>
          <a:pPr algn="justLow"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تعیین چیزی برای جستجو :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درگیر شدن مشاهده گران به طور فعال برای تحلیل نمایش 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698E88CF-6ECA-47C3-B167-F9C9CEEA19BB}" type="parTrans" cxnId="{24976ED9-5A6D-4B24-A2E4-690382AEC42F}">
      <dgm:prSet/>
      <dgm:spPr/>
      <dgm:t>
        <a:bodyPr/>
        <a:lstStyle/>
        <a:p>
          <a:endParaRPr lang="en-US"/>
        </a:p>
      </dgm:t>
    </dgm:pt>
    <dgm:pt modelId="{499AD8D1-DFF2-4D41-82D3-62E6DD813661}" type="sibTrans" cxnId="{24976ED9-5A6D-4B24-A2E4-690382AEC42F}">
      <dgm:prSet/>
      <dgm:spPr/>
      <dgm:t>
        <a:bodyPr/>
        <a:lstStyle/>
        <a:p>
          <a:endParaRPr lang="en-US"/>
        </a:p>
      </dgm:t>
    </dgm:pt>
    <dgm:pt modelId="{AF55C788-37C1-410D-B8AA-CF85B7C7EC46}">
      <dgm:prSet custT="1"/>
      <dgm:spPr/>
      <dgm:t>
        <a:bodyPr/>
        <a:lstStyle/>
        <a:p>
          <a:pPr algn="justLow"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تخصیص وظایف مشاهده :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سپردن وظایفی چون ارزشیابی و تفسیر اثربخشی و توالی رفتار ایفاکنندگان نقش ها ، تعریف احساسات و طرز تفکر به تصویر درآمده ،  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BCBE0D39-67A7-408C-9644-F30404CB9021}" type="parTrans" cxnId="{D194CCF7-7A1A-43F5-BECC-7ADAA00B9460}">
      <dgm:prSet/>
      <dgm:spPr/>
      <dgm:t>
        <a:bodyPr/>
        <a:lstStyle/>
        <a:p>
          <a:endParaRPr lang="en-US"/>
        </a:p>
      </dgm:t>
    </dgm:pt>
    <dgm:pt modelId="{A59367A4-2014-4A38-8F78-C5B5D1439F38}" type="sibTrans" cxnId="{D194CCF7-7A1A-43F5-BECC-7ADAA00B9460}">
      <dgm:prSet/>
      <dgm:spPr/>
      <dgm:t>
        <a:bodyPr/>
        <a:lstStyle/>
        <a:p>
          <a:endParaRPr lang="en-US"/>
        </a:p>
      </dgm:t>
    </dgm:pt>
    <dgm:pt modelId="{ADCC3F4E-9B36-43D3-B32D-5D55B6FB3008}">
      <dgm:prSet custT="1"/>
      <dgm:spPr/>
      <dgm:t>
        <a:bodyPr/>
        <a:lstStyle/>
        <a:p>
          <a:pPr algn="justLow"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شروع ایفای نقش :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پذیرش نقش و شروع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CBE25476-D4DF-47C7-8567-1B265E37B82E}" type="parTrans" cxnId="{119E4F98-7D58-4DFD-B546-0C2977A9C957}">
      <dgm:prSet/>
      <dgm:spPr/>
      <dgm:t>
        <a:bodyPr/>
        <a:lstStyle/>
        <a:p>
          <a:endParaRPr lang="en-US"/>
        </a:p>
      </dgm:t>
    </dgm:pt>
    <dgm:pt modelId="{D64F0204-811D-4A0C-9AE5-226ACC9AC596}" type="sibTrans" cxnId="{119E4F98-7D58-4DFD-B546-0C2977A9C957}">
      <dgm:prSet/>
      <dgm:spPr/>
      <dgm:t>
        <a:bodyPr/>
        <a:lstStyle/>
        <a:p>
          <a:endParaRPr lang="en-US"/>
        </a:p>
      </dgm:t>
    </dgm:pt>
    <dgm:pt modelId="{C9F4E486-7A82-48FD-9421-F5104E4120DB}">
      <dgm:prSet custT="1"/>
      <dgm:spPr/>
      <dgm:t>
        <a:bodyPr/>
        <a:lstStyle/>
        <a:p>
          <a:pPr algn="justLow"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قطع ایفای نقش :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به پایان رساندن نقش با مدیریت معلم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18DBA5D5-BCE8-4F6A-9BFC-77AE9D6BE08B}" type="parTrans" cxnId="{2DFF6C8A-0040-4FD7-93A6-6CE22F220B2E}">
      <dgm:prSet/>
      <dgm:spPr/>
      <dgm:t>
        <a:bodyPr/>
        <a:lstStyle/>
        <a:p>
          <a:endParaRPr lang="en-US"/>
        </a:p>
      </dgm:t>
    </dgm:pt>
    <dgm:pt modelId="{D05AD639-B39E-4D66-81A6-CA464E171E1C}" type="sibTrans" cxnId="{2DFF6C8A-0040-4FD7-93A6-6CE22F220B2E}">
      <dgm:prSet/>
      <dgm:spPr/>
      <dgm:t>
        <a:bodyPr/>
        <a:lstStyle/>
        <a:p>
          <a:endParaRPr lang="en-US"/>
        </a:p>
      </dgm:t>
    </dgm:pt>
    <dgm:pt modelId="{DCF4D562-15F7-45AE-BB7C-F14B3108C9F8}">
      <dgm:prSet custT="1"/>
      <dgm:spPr/>
      <dgm:t>
        <a:bodyPr/>
        <a:lstStyle/>
        <a:p>
          <a:pPr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بازنگری به رفتار ایفای نقش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: حوادث ، موضوع ها ، واقعیت گرایی.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378C7163-5E70-4E3E-977F-3989355A457C}" type="parTrans" cxnId="{F778DA78-E92B-4F29-8035-052C45B07DA4}">
      <dgm:prSet/>
      <dgm:spPr/>
      <dgm:t>
        <a:bodyPr/>
        <a:lstStyle/>
        <a:p>
          <a:endParaRPr lang="en-US"/>
        </a:p>
      </dgm:t>
    </dgm:pt>
    <dgm:pt modelId="{F6ABB760-54FB-406D-AD05-39868502046E}" type="sibTrans" cxnId="{F778DA78-E92B-4F29-8035-052C45B07DA4}">
      <dgm:prSet/>
      <dgm:spPr/>
      <dgm:t>
        <a:bodyPr/>
        <a:lstStyle/>
        <a:p>
          <a:endParaRPr lang="en-US"/>
        </a:p>
      </dgm:t>
    </dgm:pt>
    <dgm:pt modelId="{0738A227-6933-4A0B-A2D1-89BA2E400BD4}">
      <dgm:prSet custT="1"/>
      <dgm:spPr/>
      <dgm:t>
        <a:bodyPr/>
        <a:lstStyle/>
        <a:p>
          <a:pPr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بحث درباره مورد عمده:  </a:t>
          </a:r>
          <a:r>
            <a:rPr lang="fa-IR" sz="125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بحث ممکن است در حول تفاسیر مختلفی از رفتار نمایشی و عدم توافق درباره نحوه اجرای نقش ها باشد .</a:t>
          </a:r>
          <a:endParaRPr lang="en-US" sz="125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4C10BB5C-31E4-41D8-A05F-7B8EA7CDF3B4}" type="parTrans" cxnId="{BD4BABDA-10F6-42EB-869B-EB44ABD00326}">
      <dgm:prSet/>
      <dgm:spPr/>
      <dgm:t>
        <a:bodyPr/>
        <a:lstStyle/>
        <a:p>
          <a:endParaRPr lang="en-US"/>
        </a:p>
      </dgm:t>
    </dgm:pt>
    <dgm:pt modelId="{53C0030E-0FD7-4667-82C0-629F01285323}" type="sibTrans" cxnId="{BD4BABDA-10F6-42EB-869B-EB44ABD00326}">
      <dgm:prSet/>
      <dgm:spPr/>
      <dgm:t>
        <a:bodyPr/>
        <a:lstStyle/>
        <a:p>
          <a:endParaRPr lang="en-US"/>
        </a:p>
      </dgm:t>
    </dgm:pt>
    <dgm:pt modelId="{A33D9DE6-9ED1-4C7C-8C47-E286E2693102}">
      <dgm:prSet custT="1"/>
      <dgm:spPr/>
      <dgm:t>
        <a:bodyPr/>
        <a:lstStyle/>
        <a:p>
          <a:pPr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ایجاد نمایش بعدی </a:t>
          </a:r>
          <a:r>
            <a:rPr lang="fa-IR" sz="125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: نمایشات بعدی که در آن ایفاکنندگان نقش تفاسیر خود را عوض کرده اند و همان نقش را به صورتی دیگر بازی می کنند .</a:t>
          </a:r>
          <a:endParaRPr lang="en-US" sz="125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40EAA5BC-3E59-4A6F-A67D-61D23074ADFA}" type="parTrans" cxnId="{6CE0F180-76E6-41E2-A24A-2C627D91839F}">
      <dgm:prSet/>
      <dgm:spPr/>
      <dgm:t>
        <a:bodyPr/>
        <a:lstStyle/>
        <a:p>
          <a:endParaRPr lang="en-US"/>
        </a:p>
      </dgm:t>
    </dgm:pt>
    <dgm:pt modelId="{FD338E61-6184-43AB-B2B9-0F483F1C3D8E}" type="sibTrans" cxnId="{6CE0F180-76E6-41E2-A24A-2C627D91839F}">
      <dgm:prSet/>
      <dgm:spPr/>
      <dgm:t>
        <a:bodyPr/>
        <a:lstStyle/>
        <a:p>
          <a:endParaRPr lang="en-US"/>
        </a:p>
      </dgm:t>
    </dgm:pt>
    <dgm:pt modelId="{F851243C-564B-4025-9A86-606368257F9C}">
      <dgm:prSet custT="1"/>
      <dgm:spPr/>
      <dgm:t>
        <a:bodyPr/>
        <a:lstStyle/>
        <a:p>
          <a:pPr algn="justLow" rtl="1"/>
          <a:r>
            <a:rPr lang="fa-IR" sz="1400" dirty="0" smtClean="0">
              <a:latin typeface="IRANSans" panose="02040503050201020203" pitchFamily="18" charset="-78"/>
              <a:cs typeface="B Nazanin" panose="00000400000000000000" pitchFamily="2" charset="-78"/>
            </a:rPr>
            <a:t>حفظ ایفای نقش : </a:t>
          </a:r>
          <a:r>
            <a:rPr lang="fa-IR" sz="13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باور کردن نقش و ارتباط با یکدیگر به طور واقعی</a:t>
          </a:r>
          <a:endParaRPr lang="en-US" sz="13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gm:t>
    </dgm:pt>
    <dgm:pt modelId="{2033FFE4-019D-4A33-8C75-06E9EBE1D230}" type="parTrans" cxnId="{DFFC9CCA-7572-4C6F-A246-E6C7B62F3ABF}">
      <dgm:prSet/>
      <dgm:spPr/>
      <dgm:t>
        <a:bodyPr/>
        <a:lstStyle/>
        <a:p>
          <a:endParaRPr lang="en-US"/>
        </a:p>
      </dgm:t>
    </dgm:pt>
    <dgm:pt modelId="{AE8F5565-8F78-44D0-86E0-0960CD673CAB}" type="sibTrans" cxnId="{DFFC9CCA-7572-4C6F-A246-E6C7B62F3ABF}">
      <dgm:prSet/>
      <dgm:spPr/>
      <dgm:t>
        <a:bodyPr/>
        <a:lstStyle/>
        <a:p>
          <a:endParaRPr lang="en-US"/>
        </a:p>
      </dgm:t>
    </dgm:pt>
    <dgm:pt modelId="{4594C323-12EC-4AED-9349-EA4DE80CC800}" type="pres">
      <dgm:prSet presAssocID="{A2E329E5-D8A2-432A-B10B-246DB6C1DD52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6B26072-F3DA-4848-9B85-CD8F2C55DEDB}" type="pres">
      <dgm:prSet presAssocID="{EC34E4C2-542F-4031-87D7-07BD526BA741}" presName="composite" presStyleCnt="0"/>
      <dgm:spPr/>
    </dgm:pt>
    <dgm:pt modelId="{3DAAA4B6-5CCA-42AB-8E0A-14CE7AACF6AB}" type="pres">
      <dgm:prSet presAssocID="{EC34E4C2-542F-4031-87D7-07BD526BA74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BBD24-2066-4867-A7AE-CCE95A3AFE7A}" type="pres">
      <dgm:prSet presAssocID="{EC34E4C2-542F-4031-87D7-07BD526BA741}" presName="descendantText" presStyleLbl="alignAcc1" presStyleIdx="0" presStyleCnt="3" custScaleY="12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293DD-939D-40A1-8AA7-0731D45678E2}" type="pres">
      <dgm:prSet presAssocID="{26AFBEEE-4920-4336-960A-A9F62EE4F3F0}" presName="sp" presStyleCnt="0"/>
      <dgm:spPr/>
    </dgm:pt>
    <dgm:pt modelId="{C82B5337-C7A7-4A23-9837-02C4E174BA9A}" type="pres">
      <dgm:prSet presAssocID="{76224B34-BCB9-4001-A4C3-651DAD7835B5}" presName="composite" presStyleCnt="0"/>
      <dgm:spPr/>
    </dgm:pt>
    <dgm:pt modelId="{FA1EEA14-A5BF-4E04-9B7B-BC62195C9F34}" type="pres">
      <dgm:prSet presAssocID="{76224B34-BCB9-4001-A4C3-651DAD7835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F08A6-E5F1-490F-A0A4-C600A3874C22}" type="pres">
      <dgm:prSet presAssocID="{76224B34-BCB9-4001-A4C3-651DAD7835B5}" presName="descendantText" presStyleLbl="alignAcc1" presStyleIdx="1" presStyleCnt="3" custScaleY="13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D8DC-A852-4D42-9468-996D4E2437E6}" type="pres">
      <dgm:prSet presAssocID="{FDF24B28-8726-4784-8960-ECE711AC0DE4}" presName="sp" presStyleCnt="0"/>
      <dgm:spPr/>
    </dgm:pt>
    <dgm:pt modelId="{AD28B952-01A6-41B7-ACE4-89D19C047B12}" type="pres">
      <dgm:prSet presAssocID="{BB77226F-D2C8-4A2B-B0B7-84F06FBED71D}" presName="composite" presStyleCnt="0"/>
      <dgm:spPr/>
    </dgm:pt>
    <dgm:pt modelId="{F59EC314-C184-4C40-87CD-398D55A6A4C8}" type="pres">
      <dgm:prSet presAssocID="{BB77226F-D2C8-4A2B-B0B7-84F06FBED7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D145D-6E0C-473D-8006-BAE955A9D79F}" type="pres">
      <dgm:prSet presAssocID="{BB77226F-D2C8-4A2B-B0B7-84F06FBED71D}" presName="descendantText" presStyleLbl="alignAcc1" presStyleIdx="2" presStyleCnt="3" custScaleY="156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F3FF5-D56B-45DE-AE21-F35F58A85796}" type="presOf" srcId="{ADCC3F4E-9B36-43D3-B32D-5D55B6FB3008}" destId="{3D9F08A6-E5F1-490F-A0A4-C600A3874C22}" srcOrd="0" destOrd="1" presId="urn:microsoft.com/office/officeart/2005/8/layout/chevron2"/>
    <dgm:cxn modelId="{D47A593A-E16E-45BC-8514-B5493E4155C3}" type="presOf" srcId="{DCF4D562-15F7-45AE-BB7C-F14B3108C9F8}" destId="{91FD145D-6E0C-473D-8006-BAE955A9D79F}" srcOrd="0" destOrd="1" presId="urn:microsoft.com/office/officeart/2005/8/layout/chevron2"/>
    <dgm:cxn modelId="{A21FC4C1-C0FC-4C57-83BF-0E213B5A875F}" type="presOf" srcId="{C9F4E486-7A82-48FD-9421-F5104E4120DB}" destId="{3D9F08A6-E5F1-490F-A0A4-C600A3874C22}" srcOrd="0" destOrd="3" presId="urn:microsoft.com/office/officeart/2005/8/layout/chevron2"/>
    <dgm:cxn modelId="{D194CCF7-7A1A-43F5-BECC-7ADAA00B9460}" srcId="{EC34E4C2-542F-4031-87D7-07BD526BA741}" destId="{AF55C788-37C1-410D-B8AA-CF85B7C7EC46}" srcOrd="2" destOrd="0" parTransId="{BCBE0D39-67A7-408C-9644-F30404CB9021}" sibTransId="{A59367A4-2014-4A38-8F78-C5B5D1439F38}"/>
    <dgm:cxn modelId="{27DDDBAF-ABD4-40A6-8E34-B02C0BD4FD8E}" type="presOf" srcId="{D66AA4C9-F2B0-4757-97CE-BC9D8BD72A69}" destId="{50FBBD24-2066-4867-A7AE-CCE95A3AFE7A}" srcOrd="0" destOrd="1" presId="urn:microsoft.com/office/officeart/2005/8/layout/chevron2"/>
    <dgm:cxn modelId="{EDD648A3-9410-4CB2-BFA8-72BC6AFFBF67}" type="presOf" srcId="{F851243C-564B-4025-9A86-606368257F9C}" destId="{3D9F08A6-E5F1-490F-A0A4-C600A3874C22}" srcOrd="0" destOrd="2" presId="urn:microsoft.com/office/officeart/2005/8/layout/chevron2"/>
    <dgm:cxn modelId="{24976ED9-5A6D-4B24-A2E4-690382AEC42F}" srcId="{EC34E4C2-542F-4031-87D7-07BD526BA741}" destId="{D66AA4C9-F2B0-4757-97CE-BC9D8BD72A69}" srcOrd="1" destOrd="0" parTransId="{698E88CF-6ECA-47C3-B167-F9C9CEEA19BB}" sibTransId="{499AD8D1-DFF2-4D41-82D3-62E6DD813661}"/>
    <dgm:cxn modelId="{500FFD98-3BE9-4DD6-A505-C2F0A04EB837}" type="presOf" srcId="{0EC3C71E-5EAC-4A3C-B07F-A0B2786DE35B}" destId="{91FD145D-6E0C-473D-8006-BAE955A9D79F}" srcOrd="0" destOrd="0" presId="urn:microsoft.com/office/officeart/2005/8/layout/chevron2"/>
    <dgm:cxn modelId="{81BBF610-9670-43B7-A412-76115D9E8CDA}" srcId="{A2E329E5-D8A2-432A-B10B-246DB6C1DD52}" destId="{76224B34-BCB9-4001-A4C3-651DAD7835B5}" srcOrd="1" destOrd="0" parTransId="{79B68931-301E-4C0D-A557-11111E7A0572}" sibTransId="{FDF24B28-8726-4784-8960-ECE711AC0DE4}"/>
    <dgm:cxn modelId="{E83FB630-CF26-4980-BA60-96A8BE434625}" type="presOf" srcId="{DF625864-A921-4983-9DEB-848E71E65577}" destId="{50FBBD24-2066-4867-A7AE-CCE95A3AFE7A}" srcOrd="0" destOrd="0" presId="urn:microsoft.com/office/officeart/2005/8/layout/chevron2"/>
    <dgm:cxn modelId="{DFFC9CCA-7572-4C6F-A246-E6C7B62F3ABF}" srcId="{76224B34-BCB9-4001-A4C3-651DAD7835B5}" destId="{F851243C-564B-4025-9A86-606368257F9C}" srcOrd="2" destOrd="0" parTransId="{2033FFE4-019D-4A33-8C75-06E9EBE1D230}" sibTransId="{AE8F5565-8F78-44D0-86E0-0960CD673CAB}"/>
    <dgm:cxn modelId="{0915E521-CB04-4669-BFFB-86C380ADADFE}" srcId="{BB77226F-D2C8-4A2B-B0B7-84F06FBED71D}" destId="{0EC3C71E-5EAC-4A3C-B07F-A0B2786DE35B}" srcOrd="0" destOrd="0" parTransId="{0897422E-1676-4D9A-A0B7-0BD44396FABB}" sibTransId="{68A51A41-B110-401A-90ED-707FC0C36F6C}"/>
    <dgm:cxn modelId="{119E4F98-7D58-4DFD-B546-0C2977A9C957}" srcId="{76224B34-BCB9-4001-A4C3-651DAD7835B5}" destId="{ADCC3F4E-9B36-43D3-B32D-5D55B6FB3008}" srcOrd="1" destOrd="0" parTransId="{CBE25476-D4DF-47C7-8567-1B265E37B82E}" sibTransId="{D64F0204-811D-4A0C-9AE5-226ACC9AC596}"/>
    <dgm:cxn modelId="{1BF61211-8C1F-4C0F-8648-BD353E542EFE}" type="presOf" srcId="{76224B34-BCB9-4001-A4C3-651DAD7835B5}" destId="{FA1EEA14-A5BF-4E04-9B7B-BC62195C9F34}" srcOrd="0" destOrd="0" presId="urn:microsoft.com/office/officeart/2005/8/layout/chevron2"/>
    <dgm:cxn modelId="{2574347E-A309-4E70-8C64-BB58B4C31D31}" type="presOf" srcId="{BB77226F-D2C8-4A2B-B0B7-84F06FBED71D}" destId="{F59EC314-C184-4C40-87CD-398D55A6A4C8}" srcOrd="0" destOrd="0" presId="urn:microsoft.com/office/officeart/2005/8/layout/chevron2"/>
    <dgm:cxn modelId="{F80B9E26-B5DD-41A0-BDDA-94FCC56D94E2}" type="presOf" srcId="{EC34E4C2-542F-4031-87D7-07BD526BA741}" destId="{3DAAA4B6-5CCA-42AB-8E0A-14CE7AACF6AB}" srcOrd="0" destOrd="0" presId="urn:microsoft.com/office/officeart/2005/8/layout/chevron2"/>
    <dgm:cxn modelId="{EC20D2DD-9886-429F-9DCC-6839E9F05039}" type="presOf" srcId="{49CC4B3C-D268-4798-A033-CA670EABF19B}" destId="{3D9F08A6-E5F1-490F-A0A4-C600A3874C22}" srcOrd="0" destOrd="0" presId="urn:microsoft.com/office/officeart/2005/8/layout/chevron2"/>
    <dgm:cxn modelId="{8BF10689-A54E-471C-9683-EA824A15BF93}" srcId="{A2E329E5-D8A2-432A-B10B-246DB6C1DD52}" destId="{EC34E4C2-542F-4031-87D7-07BD526BA741}" srcOrd="0" destOrd="0" parTransId="{75572C4F-543D-46CF-A691-C7C1F6DDAB12}" sibTransId="{26AFBEEE-4920-4336-960A-A9F62EE4F3F0}"/>
    <dgm:cxn modelId="{1AB48F09-87BD-4FFD-AF13-940B046B7DB0}" type="presOf" srcId="{AF55C788-37C1-410D-B8AA-CF85B7C7EC46}" destId="{50FBBD24-2066-4867-A7AE-CCE95A3AFE7A}" srcOrd="0" destOrd="2" presId="urn:microsoft.com/office/officeart/2005/8/layout/chevron2"/>
    <dgm:cxn modelId="{F7731F89-0FF6-4141-B5E6-E0DB59BF9231}" type="presOf" srcId="{A2E329E5-D8A2-432A-B10B-246DB6C1DD52}" destId="{4594C323-12EC-4AED-9349-EA4DE80CC800}" srcOrd="0" destOrd="0" presId="urn:microsoft.com/office/officeart/2005/8/layout/chevron2"/>
    <dgm:cxn modelId="{6CE0F180-76E6-41E2-A24A-2C627D91839F}" srcId="{BB77226F-D2C8-4A2B-B0B7-84F06FBED71D}" destId="{A33D9DE6-9ED1-4C7C-8C47-E286E2693102}" srcOrd="3" destOrd="0" parTransId="{40EAA5BC-3E59-4A6F-A67D-61D23074ADFA}" sibTransId="{FD338E61-6184-43AB-B2B9-0F483F1C3D8E}"/>
    <dgm:cxn modelId="{2DFF6C8A-0040-4FD7-93A6-6CE22F220B2E}" srcId="{76224B34-BCB9-4001-A4C3-651DAD7835B5}" destId="{C9F4E486-7A82-48FD-9421-F5104E4120DB}" srcOrd="3" destOrd="0" parTransId="{18DBA5D5-BCE8-4F6A-9BFC-77AE9D6BE08B}" sibTransId="{D05AD639-B39E-4D66-81A6-CA464E171E1C}"/>
    <dgm:cxn modelId="{A911A65C-4C44-4B35-8353-A11F615EB467}" type="presOf" srcId="{A33D9DE6-9ED1-4C7C-8C47-E286E2693102}" destId="{91FD145D-6E0C-473D-8006-BAE955A9D79F}" srcOrd="0" destOrd="3" presId="urn:microsoft.com/office/officeart/2005/8/layout/chevron2"/>
    <dgm:cxn modelId="{B575044B-438D-4422-BB98-1A08C7926188}" srcId="{EC34E4C2-542F-4031-87D7-07BD526BA741}" destId="{DF625864-A921-4983-9DEB-848E71E65577}" srcOrd="0" destOrd="0" parTransId="{C1222EA6-9F4D-481F-ACC6-77D083CD3F79}" sibTransId="{55185CF6-FDBB-4FB1-A7D2-FDF46DEF7CA5}"/>
    <dgm:cxn modelId="{B35788B9-A28E-4570-8519-7F63E7D0169A}" type="presOf" srcId="{0738A227-6933-4A0B-A2D1-89BA2E400BD4}" destId="{91FD145D-6E0C-473D-8006-BAE955A9D79F}" srcOrd="0" destOrd="2" presId="urn:microsoft.com/office/officeart/2005/8/layout/chevron2"/>
    <dgm:cxn modelId="{6BA4C341-58A4-45ED-BF3A-FB9BDD03A9A0}" srcId="{A2E329E5-D8A2-432A-B10B-246DB6C1DD52}" destId="{BB77226F-D2C8-4A2B-B0B7-84F06FBED71D}" srcOrd="2" destOrd="0" parTransId="{048E25C8-0328-4E92-8F1B-C9C462B18FED}" sibTransId="{7F94B2B4-C5A5-40CF-9524-09EEDAB2F263}"/>
    <dgm:cxn modelId="{F778DA78-E92B-4F29-8035-052C45B07DA4}" srcId="{BB77226F-D2C8-4A2B-B0B7-84F06FBED71D}" destId="{DCF4D562-15F7-45AE-BB7C-F14B3108C9F8}" srcOrd="1" destOrd="0" parTransId="{378C7163-5E70-4E3E-977F-3989355A457C}" sibTransId="{F6ABB760-54FB-406D-AD05-39868502046E}"/>
    <dgm:cxn modelId="{BD4BABDA-10F6-42EB-869B-EB44ABD00326}" srcId="{BB77226F-D2C8-4A2B-B0B7-84F06FBED71D}" destId="{0738A227-6933-4A0B-A2D1-89BA2E400BD4}" srcOrd="2" destOrd="0" parTransId="{4C10BB5C-31E4-41D8-A05F-7B8EA7CDF3B4}" sibTransId="{53C0030E-0FD7-4667-82C0-629F01285323}"/>
    <dgm:cxn modelId="{D00E8F57-B067-462C-96CC-6EEA248D69D2}" srcId="{76224B34-BCB9-4001-A4C3-651DAD7835B5}" destId="{49CC4B3C-D268-4798-A033-CA670EABF19B}" srcOrd="0" destOrd="0" parTransId="{9590178B-0E34-4EC6-85F7-7A0EE6CC502B}" sibTransId="{92A0CFA2-80E1-49B7-854D-55C31F08531F}"/>
    <dgm:cxn modelId="{A8D53350-DB09-4A35-94A9-30BCE80F7651}" type="presParOf" srcId="{4594C323-12EC-4AED-9349-EA4DE80CC800}" destId="{A6B26072-F3DA-4848-9B85-CD8F2C55DEDB}" srcOrd="0" destOrd="0" presId="urn:microsoft.com/office/officeart/2005/8/layout/chevron2"/>
    <dgm:cxn modelId="{EF8CD12B-B0A6-4A67-9A4E-227E66F535D8}" type="presParOf" srcId="{A6B26072-F3DA-4848-9B85-CD8F2C55DEDB}" destId="{3DAAA4B6-5CCA-42AB-8E0A-14CE7AACF6AB}" srcOrd="0" destOrd="0" presId="urn:microsoft.com/office/officeart/2005/8/layout/chevron2"/>
    <dgm:cxn modelId="{4EBF58C0-AFC6-4816-BF50-72A95C608F30}" type="presParOf" srcId="{A6B26072-F3DA-4848-9B85-CD8F2C55DEDB}" destId="{50FBBD24-2066-4867-A7AE-CCE95A3AFE7A}" srcOrd="1" destOrd="0" presId="urn:microsoft.com/office/officeart/2005/8/layout/chevron2"/>
    <dgm:cxn modelId="{E7273E2A-A82E-4D3B-B4DF-6D629E060F2D}" type="presParOf" srcId="{4594C323-12EC-4AED-9349-EA4DE80CC800}" destId="{859293DD-939D-40A1-8AA7-0731D45678E2}" srcOrd="1" destOrd="0" presId="urn:microsoft.com/office/officeart/2005/8/layout/chevron2"/>
    <dgm:cxn modelId="{4D294217-0A08-4BE8-91DC-60ABB03A4CD6}" type="presParOf" srcId="{4594C323-12EC-4AED-9349-EA4DE80CC800}" destId="{C82B5337-C7A7-4A23-9837-02C4E174BA9A}" srcOrd="2" destOrd="0" presId="urn:microsoft.com/office/officeart/2005/8/layout/chevron2"/>
    <dgm:cxn modelId="{73EE3D43-D744-4D41-AAC2-F6DCC28943F3}" type="presParOf" srcId="{C82B5337-C7A7-4A23-9837-02C4E174BA9A}" destId="{FA1EEA14-A5BF-4E04-9B7B-BC62195C9F34}" srcOrd="0" destOrd="0" presId="urn:microsoft.com/office/officeart/2005/8/layout/chevron2"/>
    <dgm:cxn modelId="{2558BC6D-8D19-4078-BDEC-F4F743632E0A}" type="presParOf" srcId="{C82B5337-C7A7-4A23-9837-02C4E174BA9A}" destId="{3D9F08A6-E5F1-490F-A0A4-C600A3874C22}" srcOrd="1" destOrd="0" presId="urn:microsoft.com/office/officeart/2005/8/layout/chevron2"/>
    <dgm:cxn modelId="{17586F7D-2AD2-4BE0-BAB8-AB1272EEC3A6}" type="presParOf" srcId="{4594C323-12EC-4AED-9349-EA4DE80CC800}" destId="{D314D8DC-A852-4D42-9468-996D4E2437E6}" srcOrd="3" destOrd="0" presId="urn:microsoft.com/office/officeart/2005/8/layout/chevron2"/>
    <dgm:cxn modelId="{AB9256A3-84ED-492E-AEE4-8F7C6BA71B2C}" type="presParOf" srcId="{4594C323-12EC-4AED-9349-EA4DE80CC800}" destId="{AD28B952-01A6-41B7-ACE4-89D19C047B12}" srcOrd="4" destOrd="0" presId="urn:microsoft.com/office/officeart/2005/8/layout/chevron2"/>
    <dgm:cxn modelId="{6B2092AB-B0FD-453D-92E6-DA500FC16278}" type="presParOf" srcId="{AD28B952-01A6-41B7-ACE4-89D19C047B12}" destId="{F59EC314-C184-4C40-87CD-398D55A6A4C8}" srcOrd="0" destOrd="0" presId="urn:microsoft.com/office/officeart/2005/8/layout/chevron2"/>
    <dgm:cxn modelId="{65AEF4B9-50A3-4C45-AC6D-3A3C1D48ADC6}" type="presParOf" srcId="{AD28B952-01A6-41B7-ACE4-89D19C047B12}" destId="{91FD145D-6E0C-473D-8006-BAE955A9D7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AA4B6-5CCA-42AB-8E0A-14CE7AACF6AB}">
      <dsp:nvSpPr>
        <dsp:cNvPr id="0" name=""/>
        <dsp:cNvSpPr/>
      </dsp:nvSpPr>
      <dsp:spPr>
        <a:xfrm rot="5400000">
          <a:off x="8279613" y="382131"/>
          <a:ext cx="1707539" cy="119527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چهارم</a:t>
          </a:r>
          <a:endParaRPr lang="en-US" sz="2200" kern="1200" dirty="0"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-5400000">
        <a:off x="8535745" y="723639"/>
        <a:ext cx="1195277" cy="512262"/>
      </dsp:txXfrm>
    </dsp:sp>
    <dsp:sp modelId="{50FBBD24-2066-4867-A7AE-CCE95A3AFE7A}">
      <dsp:nvSpPr>
        <dsp:cNvPr id="0" name=""/>
        <dsp:cNvSpPr/>
      </dsp:nvSpPr>
      <dsp:spPr>
        <a:xfrm rot="16200000">
          <a:off x="3592070" y="-3586921"/>
          <a:ext cx="1351603" cy="8535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justLow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solidFill>
                <a:srgbClr val="A53C1E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آماده ساختن مشاهده گران:</a:t>
          </a:r>
          <a:endParaRPr lang="en-US" sz="1400" kern="1200" dirty="0"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تعیین چیزی برای جستجو :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درگیر شدن مشاهده گران به طور فعال برای تحلیل نمایش 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تخصیص وظایف مشاهده :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سپردن وظایفی چون ارزشیابی و تفسیر اثربخشی و توالی رفتار ایفاکنندگان نقش ها ، تعریف احساسات و طرز تفکر به تصویر درآمده ،  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5400000">
        <a:off x="65980" y="71129"/>
        <a:ext cx="8469764" cy="1219643"/>
      </dsp:txXfrm>
    </dsp:sp>
    <dsp:sp modelId="{FA1EEA14-A5BF-4E04-9B7B-BC62195C9F34}">
      <dsp:nvSpPr>
        <dsp:cNvPr id="0" name=""/>
        <dsp:cNvSpPr/>
      </dsp:nvSpPr>
      <dsp:spPr>
        <a:xfrm rot="5400000">
          <a:off x="8279613" y="2108845"/>
          <a:ext cx="1707539" cy="119527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پنجم</a:t>
          </a:r>
          <a:endParaRPr lang="en-US" sz="2200" kern="1200" dirty="0"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-5400000">
        <a:off x="8535745" y="2450353"/>
        <a:ext cx="1195277" cy="512262"/>
      </dsp:txXfrm>
    </dsp:sp>
    <dsp:sp modelId="{3D9F08A6-E5F1-490F-A0A4-C600A3874C22}">
      <dsp:nvSpPr>
        <dsp:cNvPr id="0" name=""/>
        <dsp:cNvSpPr/>
      </dsp:nvSpPr>
      <dsp:spPr>
        <a:xfrm rot="16200000">
          <a:off x="3524943" y="-1860207"/>
          <a:ext cx="1485857" cy="8535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justLow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solidFill>
                <a:srgbClr val="AF5C41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نمایش:</a:t>
          </a:r>
          <a:endParaRPr lang="en-US" sz="1400" kern="1200" dirty="0"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شروع ایفای نقش :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پذیرش نقش و شروع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حفظ ایفای نقش :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باور کردن نقش و ارتباط با یکدیگر به طور واقعی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justLow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قطع ایفای نقش :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به پایان رساندن نقش با مدیریت معلم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5400000">
        <a:off x="72534" y="1737270"/>
        <a:ext cx="8463210" cy="1340789"/>
      </dsp:txXfrm>
    </dsp:sp>
    <dsp:sp modelId="{F59EC314-C184-4C40-87CD-398D55A6A4C8}">
      <dsp:nvSpPr>
        <dsp:cNvPr id="0" name=""/>
        <dsp:cNvSpPr/>
      </dsp:nvSpPr>
      <dsp:spPr>
        <a:xfrm rot="5400000">
          <a:off x="8279613" y="3962109"/>
          <a:ext cx="1707539" cy="119527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گام ششم</a:t>
          </a:r>
          <a:endParaRPr lang="en-US" sz="2200" kern="1200" dirty="0"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-5400000">
        <a:off x="8535745" y="4303617"/>
        <a:ext cx="1195277" cy="512262"/>
      </dsp:txXfrm>
    </dsp:sp>
    <dsp:sp modelId="{91FD145D-6E0C-473D-8006-BAE955A9D79F}">
      <dsp:nvSpPr>
        <dsp:cNvPr id="0" name=""/>
        <dsp:cNvSpPr/>
      </dsp:nvSpPr>
      <dsp:spPr>
        <a:xfrm rot="16200000">
          <a:off x="3398392" y="-6943"/>
          <a:ext cx="1738958" cy="85357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smtClean="0">
              <a:solidFill>
                <a:srgbClr val="AF5C41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بحث و ارزشیابی:</a:t>
          </a:r>
          <a:endParaRPr lang="en-US" sz="1400" kern="1200" dirty="0"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بازنگری به رفتار ایفای نقش </a:t>
          </a:r>
          <a:r>
            <a:rPr lang="fa-IR" sz="130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: حوادث ، موضوع ها ، واقعیت گرایی.</a:t>
          </a:r>
          <a:endParaRPr lang="en-US" sz="130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بحث درباره مورد عمده:  </a:t>
          </a:r>
          <a:r>
            <a:rPr lang="fa-IR" sz="125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بحث ممکن است در حول تفاسیر مختلفی از رفتار نمایشی و عدم توافق درباره نحوه اجرای نقش ها باشد .</a:t>
          </a:r>
          <a:endParaRPr lang="en-US" sz="125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dirty="0" smtClean="0">
              <a:latin typeface="IRANSans" panose="02040503050201020203" pitchFamily="18" charset="-78"/>
              <a:cs typeface="B Nazanin" panose="00000400000000000000" pitchFamily="2" charset="-78"/>
            </a:rPr>
            <a:t>ایجاد نمایش بعدی </a:t>
          </a:r>
          <a:r>
            <a:rPr lang="fa-IR" sz="1250" kern="1200" dirty="0" smtClean="0">
              <a:solidFill>
                <a:srgbClr val="7030A0"/>
              </a:solidFill>
              <a:latin typeface="IRANSans" panose="02040503050201020203" pitchFamily="18" charset="-78"/>
              <a:cs typeface="B Nazanin" panose="00000400000000000000" pitchFamily="2" charset="-78"/>
            </a:rPr>
            <a:t>: نمایشات بعدی که در آن ایفاکنندگان نقش تفاسیر خود را عوض کرده اند و همان نقش را به صورتی دیگر بازی می کنند .</a:t>
          </a:r>
          <a:endParaRPr lang="en-US" sz="1250" kern="1200" dirty="0">
            <a:solidFill>
              <a:srgbClr val="7030A0"/>
            </a:solidFill>
            <a:latin typeface="IRANSans" panose="02040503050201020203" pitchFamily="18" charset="-78"/>
            <a:cs typeface="B Nazanin" panose="00000400000000000000" pitchFamily="2" charset="-78"/>
          </a:endParaRPr>
        </a:p>
      </dsp:txBody>
      <dsp:txXfrm rot="5400000">
        <a:off x="84889" y="3476339"/>
        <a:ext cx="8450855" cy="1569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58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75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57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384B-8F0B-42B9-B957-55A34FCF8C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F3A769-71EB-489F-8857-8AA043361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rpowerpoint.i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2533" y="229024"/>
            <a:ext cx="8483381" cy="6021016"/>
            <a:chOff x="514000" y="420935"/>
            <a:chExt cx="8483381" cy="6021016"/>
          </a:xfrm>
        </p:grpSpPr>
        <p:sp>
          <p:nvSpPr>
            <p:cNvPr id="3" name="TextBox 2"/>
            <p:cNvSpPr txBox="1"/>
            <p:nvPr/>
          </p:nvSpPr>
          <p:spPr>
            <a:xfrm>
              <a:off x="3751223" y="5038589"/>
              <a:ext cx="2854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RANSans" panose="02040503050201020203" pitchFamily="18" charset="-78"/>
                  <a:cs typeface="IRANSans" panose="02040503050201020203" pitchFamily="18" charset="-78"/>
                </a:rPr>
                <a:t>تماس : 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RANSans" panose="02040503050201020203" pitchFamily="18" charset="-78"/>
                  <a:cs typeface="IRANSans" panose="02040503050201020203" pitchFamily="18" charset="-78"/>
                </a:rPr>
                <a:t>09191919755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4000" y="420935"/>
              <a:ext cx="8483381" cy="6021016"/>
              <a:chOff x="2049289" y="308046"/>
              <a:chExt cx="8483381" cy="602101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049289" y="1723197"/>
                <a:ext cx="8093423" cy="4605865"/>
                <a:chOff x="2049289" y="1723197"/>
                <a:chExt cx="8093423" cy="460586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9289" y="1723197"/>
                  <a:ext cx="8093423" cy="4605865"/>
                </a:xfrm>
                <a:prstGeom prst="rect">
                  <a:avLst/>
                </a:prstGeom>
                <a:ln>
                  <a:noFill/>
                </a:ln>
                <a:effectLst>
                  <a:softEdge rad="127000"/>
                </a:effec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5917117" y="4553499"/>
                  <a:ext cx="26867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ranNastaliq" panose="02000503000000020003" pitchFamily="2" charset="0"/>
                      <a:cs typeface="IranNastaliq" panose="02000503000000020003" pitchFamily="2" charset="0"/>
                    </a:rPr>
                    <a:t>تهیه و طراحی فایل های آموزشی</a:t>
                  </a:r>
                  <a:endPara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ranNastaliq" panose="02000503000000020003" pitchFamily="2" charset="0"/>
                    <a:cs typeface="IranNastaliq" panose="02000503000000020003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751223" y="5038589"/>
                  <a:ext cx="28545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fa-I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RANSans" panose="02040503050201020203" pitchFamily="18" charset="-78"/>
                      <a:cs typeface="IRANSans" panose="02040503050201020203" pitchFamily="18" charset="-78"/>
                    </a:rPr>
                    <a:t>تماس : </a:t>
                  </a:r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RANSans" panose="02040503050201020203" pitchFamily="18" charset="-78"/>
                      <a:cs typeface="IRANSans" panose="02040503050201020203" pitchFamily="18" charset="-78"/>
                    </a:rPr>
                    <a:t>09191919755 </a:t>
                  </a: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536" y="308046"/>
                <a:ext cx="5034134" cy="2830302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2419373" y="4044604"/>
              <a:ext cx="1962455" cy="2483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FF3300"/>
                  </a:solidFill>
                </a:rPr>
                <a:t>Ir-powerpoint.ir</a:t>
              </a:r>
              <a:endParaRPr lang="en-US" sz="1200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86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9079420"/>
              </p:ext>
            </p:extLst>
          </p:nvPr>
        </p:nvGraphicFramePr>
        <p:xfrm>
          <a:off x="7744180" y="282646"/>
          <a:ext cx="4018842" cy="631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3321882"/>
              </p:ext>
            </p:extLst>
          </p:nvPr>
        </p:nvGraphicFramePr>
        <p:xfrm>
          <a:off x="3200402" y="299579"/>
          <a:ext cx="4018842" cy="6312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7628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443" y="1749777"/>
            <a:ext cx="8308623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a-IR" sz="48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Sans" panose="02040503050201020203" pitchFamily="18" charset="-78"/>
                <a:cs typeface="IRANSans" panose="02040503050201020203" pitchFamily="18" charset="-78"/>
              </a:rPr>
              <a:t>الگوهای تدریس </a:t>
            </a:r>
          </a:p>
          <a:p>
            <a:pPr algn="ctr"/>
            <a:endParaRPr lang="fa-IR" sz="4800" dirty="0" smtClean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/>
            <a:r>
              <a:rPr lang="fa-IR" sz="48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Sans" panose="02040503050201020203" pitchFamily="18" charset="-78"/>
                <a:cs typeface="IRANSans" panose="02040503050201020203" pitchFamily="18" charset="-78"/>
              </a:rPr>
              <a:t>روش نمایشی ایفای نقش</a:t>
            </a:r>
          </a:p>
          <a:p>
            <a:pPr algn="ctr"/>
            <a:endParaRPr lang="fa-IR" sz="4800" dirty="0" smtClean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/>
            <a:r>
              <a:rPr lang="fa-IR" sz="32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RANSans" panose="02040503050201020203" pitchFamily="18" charset="-78"/>
                <a:cs typeface="IRANSans" panose="02040503050201020203" pitchFamily="18" charset="-78"/>
              </a:rPr>
              <a:t> (بررسی ارزش ها)</a:t>
            </a:r>
          </a:p>
          <a:p>
            <a:pPr algn="ctr"/>
            <a:endParaRPr lang="fa-IR" sz="48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/>
            <a:endParaRPr lang="fa-IR" sz="48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ctr"/>
            <a:endParaRPr lang="en-US" sz="4800" dirty="0">
              <a:ln w="0"/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6" name="Action Button: Custom 5">
            <a:hlinkClick r:id="rId2" highlightClick="1"/>
          </p:cNvPr>
          <p:cNvSpPr/>
          <p:nvPr/>
        </p:nvSpPr>
        <p:spPr>
          <a:xfrm>
            <a:off x="112890" y="785388"/>
            <a:ext cx="1264356" cy="30399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Irpowerpoint.ir</a:t>
            </a:r>
            <a:endParaRPr lang="en-US" sz="1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1731" y="154446"/>
            <a:ext cx="986648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C00000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تجزیه و تحلیل ارزش ها مهم است </a:t>
            </a:r>
            <a:r>
              <a:rPr lang="fa-IR" dirty="0" smtClean="0">
                <a:solidFill>
                  <a:srgbClr val="C00000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.</a:t>
            </a:r>
            <a:r>
              <a:rPr lang="fa-IR" sz="2000" dirty="0">
                <a:solidFill>
                  <a:srgbClr val="C00000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 </a:t>
            </a:r>
            <a:r>
              <a:rPr lang="fa-IR" dirty="0" smtClean="0">
                <a:solidFill>
                  <a:srgbClr val="222222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ارزش ها با </a:t>
            </a:r>
            <a:r>
              <a:rPr lang="fa-IR" b="1" dirty="0">
                <a:solidFill>
                  <a:srgbClr val="C00000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ایفای نقش </a:t>
            </a:r>
            <a:r>
              <a:rPr lang="fa-IR" dirty="0" smtClean="0">
                <a:solidFill>
                  <a:srgbClr val="222222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، در صورت تجزیه و تحلیل درست آشکار می شوند. 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026" name="Picture 2" descr="Premium PSD | Group of cute and adorable children smiling and wearing their  dream job uni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4" y="1492779"/>
            <a:ext cx="7597154" cy="44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8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10" y="936978"/>
            <a:ext cx="98664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 smtClean="0">
                <a:latin typeface="IRANSans" panose="02040503050201020203" pitchFamily="18" charset="-78"/>
                <a:cs typeface="B Nazanin" panose="00000400000000000000" pitchFamily="2" charset="-78"/>
              </a:rPr>
              <a:t>همانطور که از نام این </a:t>
            </a:r>
            <a:r>
              <a:rPr lang="fa-IR" b="1" dirty="0">
                <a:latin typeface="IRANSans" panose="02040503050201020203" pitchFamily="18" charset="-78"/>
                <a:cs typeface="B Nazanin" panose="00000400000000000000" pitchFamily="2" charset="-78"/>
              </a:rPr>
              <a:t>روش مشخص می </a:t>
            </a:r>
            <a:r>
              <a:rPr lang="fa-IR" b="1" dirty="0" smtClean="0">
                <a:latin typeface="IRANSans" panose="02040503050201020203" pitchFamily="18" charset="-78"/>
                <a:cs typeface="B Nazanin" panose="00000400000000000000" pitchFamily="2" charset="-78"/>
              </a:rPr>
              <a:t>باشد(نمایشی)جریان یادگیری برمشاهده </a:t>
            </a:r>
            <a:r>
              <a:rPr lang="fa-IR" b="1" dirty="0">
                <a:latin typeface="IRANSans" panose="02040503050201020203" pitchFamily="18" charset="-78"/>
                <a:cs typeface="B Nazanin" panose="00000400000000000000" pitchFamily="2" charset="-78"/>
              </a:rPr>
              <a:t>کردن و دیدن استوار </a:t>
            </a:r>
            <a:r>
              <a:rPr lang="fa-IR" b="1" dirty="0" smtClean="0">
                <a:latin typeface="IRANSans" panose="02040503050201020203" pitchFamily="18" charset="-78"/>
                <a:cs typeface="B Nazanin" panose="00000400000000000000" pitchFamily="2" charset="-78"/>
              </a:rPr>
              <a:t>است.</a:t>
            </a:r>
            <a:endParaRPr lang="en-US" b="1" dirty="0" smtClean="0">
              <a:latin typeface="IRANSans" panose="02040503050201020203" pitchFamily="18" charset="-78"/>
              <a:cs typeface="B Nazanin" panose="000004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b="1" dirty="0" smtClean="0">
                <a:latin typeface="IRANSans" panose="02040503050201020203" pitchFamily="18" charset="-78"/>
                <a:cs typeface="B Nazanin" panose="00000400000000000000" pitchFamily="2" charset="-78"/>
              </a:rPr>
              <a:t>عینی </a:t>
            </a:r>
            <a:r>
              <a:rPr lang="fa-IR" b="1" dirty="0">
                <a:latin typeface="IRANSans" panose="02040503050201020203" pitchFamily="18" charset="-78"/>
                <a:cs typeface="B Nazanin" panose="00000400000000000000" pitchFamily="2" charset="-78"/>
              </a:rPr>
              <a:t>بودن آموزش می تواند تاثیر بالایی در یادگیری داشته باشد و </a:t>
            </a:r>
            <a:r>
              <a:rPr lang="fa-IR" b="1" u="sng" dirty="0">
                <a:latin typeface="IRANSans" panose="02040503050201020203" pitchFamily="18" charset="-78"/>
                <a:cs typeface="B Nazanin" panose="00000400000000000000" pitchFamily="2" charset="-78"/>
              </a:rPr>
              <a:t>این روش نیز به عنوان یک روش تدریس مکمل که با سایر روش های تدریس در کلاس های آموزشی بکار گرفته می شود، اگر درست و به موقع استفاده شود می تواند تاثیر بالایی در تدریس مطلوب و یادگیری داشته باشد</a:t>
            </a:r>
            <a:r>
              <a:rPr lang="fa-IR" b="1" u="sng" dirty="0" smtClean="0">
                <a:latin typeface="IRANSans" panose="02040503050201020203" pitchFamily="18" charset="-78"/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endParaRPr lang="fa-IR" b="1" u="sng" dirty="0">
              <a:latin typeface="IRANSans" panose="02040503050201020203" pitchFamily="18" charset="-78"/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3378" y="293511"/>
            <a:ext cx="485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solidFill>
                  <a:srgbClr val="A53010"/>
                </a:solidFill>
                <a:latin typeface="IRANSans" panose="02040503050201020203" pitchFamily="18" charset="-78"/>
                <a:cs typeface="B Nazanin" panose="00000400000000000000" pitchFamily="2" charset="-78"/>
              </a:rPr>
              <a:t>الگوی ایفای نقش </a:t>
            </a:r>
            <a:r>
              <a:rPr lang="fa-IR" sz="2400" b="1" dirty="0" smtClean="0">
                <a:solidFill>
                  <a:srgbClr val="A53010"/>
                </a:solidFill>
                <a:latin typeface="IRANSans" panose="02040503050201020203" pitchFamily="18" charset="-78"/>
                <a:cs typeface="B Nazanin" panose="00000400000000000000" pitchFamily="2" charset="-78"/>
              </a:rPr>
              <a:t>(نمایشی)</a:t>
            </a:r>
            <a:endParaRPr lang="en-US" sz="2400" b="1" dirty="0">
              <a:solidFill>
                <a:srgbClr val="A53010"/>
              </a:solidFill>
              <a:latin typeface="IRANSans" panose="02040503050201020203" pitchFamily="18" charset="-78"/>
              <a:cs typeface="B Nazanin" panose="00000400000000000000" pitchFamily="2" charset="-78"/>
            </a:endParaRPr>
          </a:p>
        </p:txBody>
      </p:sp>
      <p:pic>
        <p:nvPicPr>
          <p:cNvPr id="2050" name="Picture 2" descr="اهداف کلاس پنجم - پیش دبستان و دبستان نوید صالحی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98" y="3604268"/>
            <a:ext cx="4935713" cy="27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3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0629952"/>
              </p:ext>
            </p:extLst>
          </p:nvPr>
        </p:nvGraphicFramePr>
        <p:xfrm>
          <a:off x="1727201" y="1250244"/>
          <a:ext cx="97310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 5"/>
          <p:cNvSpPr/>
          <p:nvPr/>
        </p:nvSpPr>
        <p:spPr>
          <a:xfrm flipH="1">
            <a:off x="9110133" y="349956"/>
            <a:ext cx="2777067" cy="598311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40503050201020203" pitchFamily="18" charset="-78"/>
                <a:cs typeface="B Nazanin" panose="00000400000000000000" pitchFamily="2" charset="-78"/>
              </a:rPr>
              <a:t>مراحل ایفای نقش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40503050201020203" pitchFamily="18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253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on Child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53" y="960438"/>
            <a:ext cx="66675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9867" y="125060"/>
            <a:ext cx="3341511" cy="68634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نمونه تدریس </a:t>
            </a:r>
          </a:p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به روش </a:t>
            </a:r>
          </a:p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ایفای نقش </a:t>
            </a:r>
          </a:p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/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(نمایشی)</a:t>
            </a:r>
            <a:endParaRPr lang="en-US" sz="4400" b="1" dirty="0">
              <a:ln/>
              <a:solidFill>
                <a:schemeClr val="accent1"/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72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712" y="4464574"/>
            <a:ext cx="4809067" cy="1269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fa-IR" sz="36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نام درس : در کنار سفره</a:t>
            </a:r>
            <a:endParaRPr lang="en-US" sz="3600" b="1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401" y="1620837"/>
            <a:ext cx="5130800" cy="15311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درس هدیه های آسمانی</a:t>
            </a:r>
            <a:endParaRPr lang="en-US" sz="4400" b="1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1623" y="3005806"/>
            <a:ext cx="5785556" cy="15311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با روش ایفای نقش(نمایشی)</a:t>
            </a:r>
            <a:endParaRPr lang="en-US" sz="4400" b="1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0378" y="6112226"/>
            <a:ext cx="32624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400" b="1" dirty="0" smtClean="0">
                <a:ln/>
                <a:solidFill>
                  <a:schemeClr val="accent3"/>
                </a:solidFill>
                <a:latin typeface="IRANSans" panose="02040503050201020203" pitchFamily="18" charset="-78"/>
                <a:cs typeface="IRANSans" panose="02040503050201020203" pitchFamily="18" charset="-78"/>
              </a:rPr>
              <a:t>محل اجرا : حیاط مدرسه </a:t>
            </a:r>
            <a:endParaRPr lang="en-US" sz="2400" b="1" dirty="0">
              <a:ln/>
              <a:solidFill>
                <a:schemeClr val="accent3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4711" y="277460"/>
            <a:ext cx="4809067" cy="15311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  <a:latin typeface="IRANSans" panose="02040503050201020203" pitchFamily="18" charset="-78"/>
                <a:cs typeface="B Titr" panose="00000700000000000000" pitchFamily="2" charset="-78"/>
              </a:rPr>
              <a:t>طرح درس پایه دوم </a:t>
            </a:r>
            <a:endParaRPr lang="en-US" sz="4400" b="1" dirty="0">
              <a:ln/>
              <a:solidFill>
                <a:schemeClr val="accent1">
                  <a:lumMod val="40000"/>
                  <a:lumOff val="60000"/>
                </a:schemeClr>
              </a:solidFill>
              <a:latin typeface="IRANSans" panose="02040503050201020203" pitchFamily="18" charset="-78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890"/>
          <a:stretch/>
        </p:blipFill>
        <p:spPr>
          <a:xfrm>
            <a:off x="1937116" y="289626"/>
            <a:ext cx="3662173" cy="299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179" y="3754439"/>
            <a:ext cx="2838274" cy="291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0165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1995</TotalTime>
  <Words>445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 Nazanin</vt:lpstr>
      <vt:lpstr>B Titr</vt:lpstr>
      <vt:lpstr>Calibri</vt:lpstr>
      <vt:lpstr>Century Gothic</vt:lpstr>
      <vt:lpstr>IranNastaliq</vt:lpstr>
      <vt:lpstr>IRANSans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Allah</dc:creator>
  <cp:lastModifiedBy>Allah</cp:lastModifiedBy>
  <cp:revision>242</cp:revision>
  <dcterms:created xsi:type="dcterms:W3CDTF">2021-03-11T12:51:46Z</dcterms:created>
  <dcterms:modified xsi:type="dcterms:W3CDTF">2022-12-02T08:05:04Z</dcterms:modified>
</cp:coreProperties>
</file>