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88" r:id="rId2"/>
    <p:sldId id="379" r:id="rId3"/>
    <p:sldId id="378" r:id="rId4"/>
    <p:sldId id="301" r:id="rId5"/>
    <p:sldId id="304" r:id="rId6"/>
    <p:sldId id="271" r:id="rId7"/>
    <p:sldId id="406" r:id="rId8"/>
    <p:sldId id="407" r:id="rId9"/>
    <p:sldId id="412" r:id="rId10"/>
    <p:sldId id="415" r:id="rId11"/>
    <p:sldId id="416" r:id="rId12"/>
    <p:sldId id="375" r:id="rId13"/>
    <p:sldId id="423" r:id="rId14"/>
    <p:sldId id="425" r:id="rId15"/>
    <p:sldId id="328" r:id="rId16"/>
    <p:sldId id="323" r:id="rId17"/>
    <p:sldId id="349" r:id="rId18"/>
    <p:sldId id="42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07"/>
    <a:srgbClr val="AC9F8C"/>
    <a:srgbClr val="C7BAAE"/>
    <a:srgbClr val="D6C8C1"/>
    <a:srgbClr val="E3DAD2"/>
    <a:srgbClr val="E5E5DE"/>
    <a:srgbClr val="CDCABB"/>
    <a:srgbClr val="BCB7A6"/>
    <a:srgbClr val="D4C7BA"/>
    <a:srgbClr val="DAD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varScale="1">
        <p:scale>
          <a:sx n="71" d="100"/>
          <a:sy n="71" d="100"/>
        </p:scale>
        <p:origin x="4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8D4FC-6BD6-47F5-A8AD-67CF5FF5D90F}" type="doc">
      <dgm:prSet loTypeId="urn:microsoft.com/office/officeart/2005/8/layout/default" loCatId="list" qsTypeId="urn:microsoft.com/office/officeart/2005/8/quickstyle/3d4" qsCatId="3D" csTypeId="urn:microsoft.com/office/officeart/2005/8/colors/colorful4" csCatId="colorful" phldr="1"/>
      <dgm:spPr/>
      <dgm:t>
        <a:bodyPr/>
        <a:lstStyle/>
        <a:p>
          <a:endParaRPr lang="en-US"/>
        </a:p>
      </dgm:t>
    </dgm:pt>
    <dgm:pt modelId="{DCC80667-B1E8-4A2F-A26B-6A00F6559CB7}">
      <dgm:prSet phldrT="[Text]" custT="1"/>
      <dgm:spPr/>
      <dgm:t>
        <a:bodyPr/>
        <a:lstStyle/>
        <a:p>
          <a:pPr algn="ctr"/>
          <a:r>
            <a:rPr lang="fa-IR" sz="2000" b="0" smtClean="0">
              <a:effectLst>
                <a:outerShdw blurRad="38100" dist="38100" dir="2700000" algn="tl">
                  <a:srgbClr val="000000">
                    <a:alpha val="43137"/>
                  </a:srgbClr>
                </a:outerShdw>
              </a:effectLst>
              <a:cs typeface="B Titr" panose="00000700000000000000" pitchFamily="2" charset="-78"/>
            </a:rPr>
            <a:t>اهميت</a:t>
          </a:r>
          <a:endParaRPr lang="en-US" sz="2000" b="0" dirty="0">
            <a:effectLst>
              <a:outerShdw blurRad="38100" dist="38100" dir="2700000" algn="tl">
                <a:srgbClr val="000000">
                  <a:alpha val="43137"/>
                </a:srgbClr>
              </a:outerShdw>
            </a:effectLst>
            <a:cs typeface="B Titr" panose="00000700000000000000" pitchFamily="2" charset="-78"/>
          </a:endParaRPr>
        </a:p>
      </dgm:t>
    </dgm:pt>
    <dgm:pt modelId="{65D1D223-779C-42CD-AD1D-7BE6E69768CA}" type="parTrans" cxnId="{00A382D3-C20D-4800-9021-68E7705422D8}">
      <dgm:prSet/>
      <dgm:spPr/>
      <dgm:t>
        <a:bodyPr/>
        <a:lstStyle/>
        <a:p>
          <a:pPr algn="ctr"/>
          <a:endParaRPr lang="en-US" sz="2000" b="0">
            <a:solidFill>
              <a:schemeClr val="tx1"/>
            </a:solidFill>
            <a:cs typeface="B Titr" panose="00000700000000000000" pitchFamily="2" charset="-78"/>
          </a:endParaRPr>
        </a:p>
      </dgm:t>
    </dgm:pt>
    <dgm:pt modelId="{0DD4CE8A-972E-41D8-88F7-4A90A1C38D3A}" type="sibTrans" cxnId="{00A382D3-C20D-4800-9021-68E7705422D8}">
      <dgm:prSet/>
      <dgm:spPr/>
      <dgm:t>
        <a:bodyPr/>
        <a:lstStyle/>
        <a:p>
          <a:pPr algn="ctr"/>
          <a:endParaRPr lang="en-US" sz="2000" b="0">
            <a:solidFill>
              <a:schemeClr val="tx1"/>
            </a:solidFill>
            <a:cs typeface="B Titr" panose="00000700000000000000" pitchFamily="2" charset="-78"/>
          </a:endParaRPr>
        </a:p>
      </dgm:t>
    </dgm:pt>
    <dgm:pt modelId="{42DCEE0C-5B33-4148-9C75-CCCBCFC81E78}">
      <dgm:prSet phldrT="[Text]" custT="1"/>
      <dgm:spPr/>
      <dgm:t>
        <a:bodyPr/>
        <a:lstStyle/>
        <a:p>
          <a:pPr algn="ctr"/>
          <a:r>
            <a:rPr lang="fa-IR" sz="2000" b="0" smtClean="0">
              <a:cs typeface="B Titr" panose="00000700000000000000" pitchFamily="2" charset="-78"/>
            </a:rPr>
            <a:t>اعتبار</a:t>
          </a:r>
          <a:endParaRPr lang="en-US" sz="2000" b="0" dirty="0">
            <a:cs typeface="B Titr" panose="00000700000000000000" pitchFamily="2" charset="-78"/>
          </a:endParaRPr>
        </a:p>
      </dgm:t>
    </dgm:pt>
    <dgm:pt modelId="{7398E41B-C989-45E8-A24F-AAEF9916896F}" type="parTrans" cxnId="{9AF515F7-7451-4231-B43B-4C0CF8F52772}">
      <dgm:prSet/>
      <dgm:spPr/>
      <dgm:t>
        <a:bodyPr/>
        <a:lstStyle/>
        <a:p>
          <a:pPr algn="ctr"/>
          <a:endParaRPr lang="en-US" sz="2000" b="0">
            <a:solidFill>
              <a:schemeClr val="tx1"/>
            </a:solidFill>
            <a:cs typeface="B Titr" panose="00000700000000000000" pitchFamily="2" charset="-78"/>
          </a:endParaRPr>
        </a:p>
      </dgm:t>
    </dgm:pt>
    <dgm:pt modelId="{4FE2AE6B-F8E8-4429-BA98-9797DB10A7AA}" type="sibTrans" cxnId="{9AF515F7-7451-4231-B43B-4C0CF8F52772}">
      <dgm:prSet/>
      <dgm:spPr/>
      <dgm:t>
        <a:bodyPr/>
        <a:lstStyle/>
        <a:p>
          <a:pPr algn="ctr"/>
          <a:endParaRPr lang="en-US" sz="2000" b="0">
            <a:solidFill>
              <a:schemeClr val="tx1"/>
            </a:solidFill>
            <a:cs typeface="B Titr" panose="00000700000000000000" pitchFamily="2" charset="-78"/>
          </a:endParaRPr>
        </a:p>
      </dgm:t>
    </dgm:pt>
    <dgm:pt modelId="{F5785878-BDD5-4405-A3B6-453160EC4CA3}">
      <dgm:prSet phldrT="[Text]" custT="1"/>
      <dgm:spPr/>
      <dgm:t>
        <a:bodyPr/>
        <a:lstStyle/>
        <a:p>
          <a:pPr algn="ctr"/>
          <a:r>
            <a:rPr lang="fa-IR" sz="2000" b="0" smtClean="0">
              <a:cs typeface="B Titr" panose="00000700000000000000" pitchFamily="2" charset="-78"/>
            </a:rPr>
            <a:t>علاقه</a:t>
          </a:r>
          <a:endParaRPr lang="en-US" sz="2000" b="0" dirty="0">
            <a:cs typeface="B Titr" panose="00000700000000000000" pitchFamily="2" charset="-78"/>
          </a:endParaRPr>
        </a:p>
      </dgm:t>
    </dgm:pt>
    <dgm:pt modelId="{B64A000A-FAFF-49FB-9D6E-381007672AA9}" type="parTrans" cxnId="{C9D25979-B893-4088-87B3-9C4AB50F7567}">
      <dgm:prSet/>
      <dgm:spPr/>
      <dgm:t>
        <a:bodyPr/>
        <a:lstStyle/>
        <a:p>
          <a:pPr algn="ctr"/>
          <a:endParaRPr lang="en-US" sz="2000" b="0">
            <a:solidFill>
              <a:schemeClr val="tx1"/>
            </a:solidFill>
            <a:cs typeface="B Titr" panose="00000700000000000000" pitchFamily="2" charset="-78"/>
          </a:endParaRPr>
        </a:p>
      </dgm:t>
    </dgm:pt>
    <dgm:pt modelId="{A7CC408F-23DE-4051-9C6A-CF44B33CFAFF}" type="sibTrans" cxnId="{C9D25979-B893-4088-87B3-9C4AB50F7567}">
      <dgm:prSet/>
      <dgm:spPr/>
      <dgm:t>
        <a:bodyPr/>
        <a:lstStyle/>
        <a:p>
          <a:pPr algn="ctr"/>
          <a:endParaRPr lang="en-US" sz="2000" b="0">
            <a:solidFill>
              <a:schemeClr val="tx1"/>
            </a:solidFill>
            <a:cs typeface="B Titr" panose="00000700000000000000" pitchFamily="2" charset="-78"/>
          </a:endParaRPr>
        </a:p>
      </dgm:t>
    </dgm:pt>
    <dgm:pt modelId="{9BE01BA9-C819-4323-AB16-9AB975ACD170}" type="pres">
      <dgm:prSet presAssocID="{7198D4FC-6BD6-47F5-A8AD-67CF5FF5D90F}" presName="diagram" presStyleCnt="0">
        <dgm:presLayoutVars>
          <dgm:dir/>
          <dgm:resizeHandles val="exact"/>
        </dgm:presLayoutVars>
      </dgm:prSet>
      <dgm:spPr/>
      <dgm:t>
        <a:bodyPr/>
        <a:lstStyle/>
        <a:p>
          <a:endParaRPr lang="en-US"/>
        </a:p>
      </dgm:t>
    </dgm:pt>
    <dgm:pt modelId="{E4333658-FC9C-4761-A2A5-C73229B767B6}" type="pres">
      <dgm:prSet presAssocID="{DCC80667-B1E8-4A2F-A26B-6A00F6559CB7}" presName="node" presStyleLbl="node1" presStyleIdx="0" presStyleCnt="3">
        <dgm:presLayoutVars>
          <dgm:bulletEnabled val="1"/>
        </dgm:presLayoutVars>
      </dgm:prSet>
      <dgm:spPr/>
      <dgm:t>
        <a:bodyPr/>
        <a:lstStyle/>
        <a:p>
          <a:endParaRPr lang="en-US"/>
        </a:p>
      </dgm:t>
    </dgm:pt>
    <dgm:pt modelId="{B12C1990-83E5-4FF3-9BBC-1A48D71D5E36}" type="pres">
      <dgm:prSet presAssocID="{0DD4CE8A-972E-41D8-88F7-4A90A1C38D3A}" presName="sibTrans" presStyleCnt="0"/>
      <dgm:spPr/>
      <dgm:t>
        <a:bodyPr/>
        <a:lstStyle/>
        <a:p>
          <a:endParaRPr lang="en-US"/>
        </a:p>
      </dgm:t>
    </dgm:pt>
    <dgm:pt modelId="{61601AA0-3DFA-4D21-989A-075A6C8E4D11}" type="pres">
      <dgm:prSet presAssocID="{42DCEE0C-5B33-4148-9C75-CCCBCFC81E78}" presName="node" presStyleLbl="node1" presStyleIdx="1" presStyleCnt="3" custLinFactNeighborX="7855" custLinFactNeighborY="892">
        <dgm:presLayoutVars>
          <dgm:bulletEnabled val="1"/>
        </dgm:presLayoutVars>
      </dgm:prSet>
      <dgm:spPr/>
      <dgm:t>
        <a:bodyPr/>
        <a:lstStyle/>
        <a:p>
          <a:endParaRPr lang="en-US"/>
        </a:p>
      </dgm:t>
    </dgm:pt>
    <dgm:pt modelId="{55BA7541-A3BA-43DA-998B-7A1F0868C1C1}" type="pres">
      <dgm:prSet presAssocID="{4FE2AE6B-F8E8-4429-BA98-9797DB10A7AA}" presName="sibTrans" presStyleCnt="0"/>
      <dgm:spPr/>
      <dgm:t>
        <a:bodyPr/>
        <a:lstStyle/>
        <a:p>
          <a:endParaRPr lang="en-US"/>
        </a:p>
      </dgm:t>
    </dgm:pt>
    <dgm:pt modelId="{56D37A18-E342-4453-B4FC-3AA4678AA50B}" type="pres">
      <dgm:prSet presAssocID="{F5785878-BDD5-4405-A3B6-453160EC4CA3}" presName="node" presStyleLbl="node1" presStyleIdx="2" presStyleCnt="3">
        <dgm:presLayoutVars>
          <dgm:bulletEnabled val="1"/>
        </dgm:presLayoutVars>
      </dgm:prSet>
      <dgm:spPr/>
      <dgm:t>
        <a:bodyPr/>
        <a:lstStyle/>
        <a:p>
          <a:endParaRPr lang="en-US"/>
        </a:p>
      </dgm:t>
    </dgm:pt>
  </dgm:ptLst>
  <dgm:cxnLst>
    <dgm:cxn modelId="{250C4373-D8B6-440A-98D6-EAFD05A4B363}" type="presOf" srcId="{DCC80667-B1E8-4A2F-A26B-6A00F6559CB7}" destId="{E4333658-FC9C-4761-A2A5-C73229B767B6}" srcOrd="0" destOrd="0" presId="urn:microsoft.com/office/officeart/2005/8/layout/default"/>
    <dgm:cxn modelId="{9AF515F7-7451-4231-B43B-4C0CF8F52772}" srcId="{7198D4FC-6BD6-47F5-A8AD-67CF5FF5D90F}" destId="{42DCEE0C-5B33-4148-9C75-CCCBCFC81E78}" srcOrd="1" destOrd="0" parTransId="{7398E41B-C989-45E8-A24F-AAEF9916896F}" sibTransId="{4FE2AE6B-F8E8-4429-BA98-9797DB10A7AA}"/>
    <dgm:cxn modelId="{00A382D3-C20D-4800-9021-68E7705422D8}" srcId="{7198D4FC-6BD6-47F5-A8AD-67CF5FF5D90F}" destId="{DCC80667-B1E8-4A2F-A26B-6A00F6559CB7}" srcOrd="0" destOrd="0" parTransId="{65D1D223-779C-42CD-AD1D-7BE6E69768CA}" sibTransId="{0DD4CE8A-972E-41D8-88F7-4A90A1C38D3A}"/>
    <dgm:cxn modelId="{C3575802-A286-4E28-8010-2BFFF3D5400C}" type="presOf" srcId="{7198D4FC-6BD6-47F5-A8AD-67CF5FF5D90F}" destId="{9BE01BA9-C819-4323-AB16-9AB975ACD170}" srcOrd="0" destOrd="0" presId="urn:microsoft.com/office/officeart/2005/8/layout/default"/>
    <dgm:cxn modelId="{81B0B847-BDA5-4ED7-8831-3FEB8054B340}" type="presOf" srcId="{42DCEE0C-5B33-4148-9C75-CCCBCFC81E78}" destId="{61601AA0-3DFA-4D21-989A-075A6C8E4D11}" srcOrd="0" destOrd="0" presId="urn:microsoft.com/office/officeart/2005/8/layout/default"/>
    <dgm:cxn modelId="{930E8621-39D7-42CC-9673-95D9AD6279F1}" type="presOf" srcId="{F5785878-BDD5-4405-A3B6-453160EC4CA3}" destId="{56D37A18-E342-4453-B4FC-3AA4678AA50B}" srcOrd="0" destOrd="0" presId="urn:microsoft.com/office/officeart/2005/8/layout/default"/>
    <dgm:cxn modelId="{C9D25979-B893-4088-87B3-9C4AB50F7567}" srcId="{7198D4FC-6BD6-47F5-A8AD-67CF5FF5D90F}" destId="{F5785878-BDD5-4405-A3B6-453160EC4CA3}" srcOrd="2" destOrd="0" parTransId="{B64A000A-FAFF-49FB-9D6E-381007672AA9}" sibTransId="{A7CC408F-23DE-4051-9C6A-CF44B33CFAFF}"/>
    <dgm:cxn modelId="{2E43AEE4-15E8-44CB-B304-9BF07E616518}" type="presParOf" srcId="{9BE01BA9-C819-4323-AB16-9AB975ACD170}" destId="{E4333658-FC9C-4761-A2A5-C73229B767B6}" srcOrd="0" destOrd="0" presId="urn:microsoft.com/office/officeart/2005/8/layout/default"/>
    <dgm:cxn modelId="{EA81C2D5-3D09-42FC-8F45-DA58A3D94AB9}" type="presParOf" srcId="{9BE01BA9-C819-4323-AB16-9AB975ACD170}" destId="{B12C1990-83E5-4FF3-9BBC-1A48D71D5E36}" srcOrd="1" destOrd="0" presId="urn:microsoft.com/office/officeart/2005/8/layout/default"/>
    <dgm:cxn modelId="{A1FAC504-EA37-49C2-BE64-1709F35187B3}" type="presParOf" srcId="{9BE01BA9-C819-4323-AB16-9AB975ACD170}" destId="{61601AA0-3DFA-4D21-989A-075A6C8E4D11}" srcOrd="2" destOrd="0" presId="urn:microsoft.com/office/officeart/2005/8/layout/default"/>
    <dgm:cxn modelId="{77B51A44-139E-42D5-88F7-9336995C1069}" type="presParOf" srcId="{9BE01BA9-C819-4323-AB16-9AB975ACD170}" destId="{55BA7541-A3BA-43DA-998B-7A1F0868C1C1}" srcOrd="3" destOrd="0" presId="urn:microsoft.com/office/officeart/2005/8/layout/default"/>
    <dgm:cxn modelId="{4A259C0F-DEB8-4D2A-8226-DBA4049EC2E2}" type="presParOf" srcId="{9BE01BA9-C819-4323-AB16-9AB975ACD170}" destId="{56D37A18-E342-4453-B4FC-3AA4678AA50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8D4FC-6BD6-47F5-A8AD-67CF5FF5D90F}"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en-US"/>
        </a:p>
      </dgm:t>
    </dgm:pt>
    <dgm:pt modelId="{DCC80667-B1E8-4A2F-A26B-6A00F6559CB7}">
      <dgm:prSet phldrT="[Text]" custT="1"/>
      <dgm:spPr/>
      <dgm:t>
        <a:bodyPr/>
        <a:lstStyle/>
        <a:p>
          <a:pPr algn="ctr"/>
          <a:r>
            <a:rPr lang="fa-IR" sz="2000" smtClean="0">
              <a:cs typeface="B Titr" panose="00000700000000000000" pitchFamily="2" charset="-78"/>
            </a:rPr>
            <a:t>سودمندي</a:t>
          </a:r>
          <a:endParaRPr lang="en-US" sz="2000" dirty="0">
            <a:cs typeface="B Titr" panose="00000700000000000000" pitchFamily="2" charset="-78"/>
          </a:endParaRPr>
        </a:p>
      </dgm:t>
    </dgm:pt>
    <dgm:pt modelId="{65D1D223-779C-42CD-AD1D-7BE6E69768CA}" type="parTrans" cxnId="{00A382D3-C20D-4800-9021-68E7705422D8}">
      <dgm:prSet/>
      <dgm:spPr/>
      <dgm:t>
        <a:bodyPr/>
        <a:lstStyle/>
        <a:p>
          <a:pPr algn="ctr"/>
          <a:endParaRPr lang="en-US" sz="2000">
            <a:solidFill>
              <a:schemeClr val="tx1"/>
            </a:solidFill>
            <a:cs typeface="B Titr" panose="00000700000000000000" pitchFamily="2" charset="-78"/>
          </a:endParaRPr>
        </a:p>
      </dgm:t>
    </dgm:pt>
    <dgm:pt modelId="{0DD4CE8A-972E-41D8-88F7-4A90A1C38D3A}" type="sibTrans" cxnId="{00A382D3-C20D-4800-9021-68E7705422D8}">
      <dgm:prSet/>
      <dgm:spPr/>
      <dgm:t>
        <a:bodyPr/>
        <a:lstStyle/>
        <a:p>
          <a:pPr algn="ctr"/>
          <a:endParaRPr lang="en-US" sz="2000">
            <a:solidFill>
              <a:schemeClr val="tx1"/>
            </a:solidFill>
            <a:cs typeface="B Titr" panose="00000700000000000000" pitchFamily="2" charset="-78"/>
          </a:endParaRPr>
        </a:p>
      </dgm:t>
    </dgm:pt>
    <dgm:pt modelId="{42DCEE0C-5B33-4148-9C75-CCCBCFC81E78}">
      <dgm:prSet phldrT="[Text]" custT="1"/>
      <dgm:spPr/>
      <dgm:t>
        <a:bodyPr/>
        <a:lstStyle/>
        <a:p>
          <a:pPr algn="ctr"/>
          <a:r>
            <a:rPr lang="fa-IR" sz="2000" dirty="0" smtClean="0">
              <a:effectLst>
                <a:outerShdw blurRad="38100" dist="38100" dir="2700000" algn="tl">
                  <a:srgbClr val="000000">
                    <a:alpha val="43137"/>
                  </a:srgbClr>
                </a:outerShdw>
              </a:effectLst>
              <a:cs typeface="B Titr" panose="00000700000000000000" pitchFamily="2" charset="-78"/>
            </a:rPr>
            <a:t>قابليت يادگيري</a:t>
          </a:r>
          <a:endParaRPr lang="en-US" sz="2000" dirty="0">
            <a:effectLst>
              <a:outerShdw blurRad="38100" dist="38100" dir="2700000" algn="tl">
                <a:srgbClr val="000000">
                  <a:alpha val="43137"/>
                </a:srgbClr>
              </a:outerShdw>
            </a:effectLst>
            <a:cs typeface="B Titr" panose="00000700000000000000" pitchFamily="2" charset="-78"/>
          </a:endParaRPr>
        </a:p>
      </dgm:t>
    </dgm:pt>
    <dgm:pt modelId="{7398E41B-C989-45E8-A24F-AAEF9916896F}" type="parTrans" cxnId="{9AF515F7-7451-4231-B43B-4C0CF8F52772}">
      <dgm:prSet/>
      <dgm:spPr/>
      <dgm:t>
        <a:bodyPr/>
        <a:lstStyle/>
        <a:p>
          <a:pPr algn="ctr"/>
          <a:endParaRPr lang="en-US" sz="2000">
            <a:solidFill>
              <a:schemeClr val="tx1"/>
            </a:solidFill>
            <a:cs typeface="B Titr" panose="00000700000000000000" pitchFamily="2" charset="-78"/>
          </a:endParaRPr>
        </a:p>
      </dgm:t>
    </dgm:pt>
    <dgm:pt modelId="{4FE2AE6B-F8E8-4429-BA98-9797DB10A7AA}" type="sibTrans" cxnId="{9AF515F7-7451-4231-B43B-4C0CF8F52772}">
      <dgm:prSet/>
      <dgm:spPr/>
      <dgm:t>
        <a:bodyPr/>
        <a:lstStyle/>
        <a:p>
          <a:pPr algn="ctr"/>
          <a:endParaRPr lang="en-US" sz="2000">
            <a:solidFill>
              <a:schemeClr val="tx1"/>
            </a:solidFill>
            <a:cs typeface="B Titr" panose="00000700000000000000" pitchFamily="2" charset="-78"/>
          </a:endParaRPr>
        </a:p>
      </dgm:t>
    </dgm:pt>
    <dgm:pt modelId="{F5785878-BDD5-4405-A3B6-453160EC4CA3}">
      <dgm:prSet phldrT="[Text]" custT="1"/>
      <dgm:spPr/>
      <dgm:t>
        <a:bodyPr/>
        <a:lstStyle/>
        <a:p>
          <a:pPr algn="ctr"/>
          <a:r>
            <a:rPr lang="fa-IR" sz="2000" smtClean="0">
              <a:cs typeface="B Titr" panose="00000700000000000000" pitchFamily="2" charset="-78"/>
            </a:rPr>
            <a:t>انعطاف پذيري</a:t>
          </a:r>
          <a:endParaRPr lang="en-US" sz="2000" dirty="0">
            <a:cs typeface="B Titr" panose="00000700000000000000" pitchFamily="2" charset="-78"/>
          </a:endParaRPr>
        </a:p>
      </dgm:t>
    </dgm:pt>
    <dgm:pt modelId="{B64A000A-FAFF-49FB-9D6E-381007672AA9}" type="parTrans" cxnId="{C9D25979-B893-4088-87B3-9C4AB50F7567}">
      <dgm:prSet/>
      <dgm:spPr/>
      <dgm:t>
        <a:bodyPr/>
        <a:lstStyle/>
        <a:p>
          <a:pPr algn="ctr"/>
          <a:endParaRPr lang="en-US" sz="2000">
            <a:solidFill>
              <a:schemeClr val="tx1"/>
            </a:solidFill>
            <a:cs typeface="B Titr" panose="00000700000000000000" pitchFamily="2" charset="-78"/>
          </a:endParaRPr>
        </a:p>
      </dgm:t>
    </dgm:pt>
    <dgm:pt modelId="{A7CC408F-23DE-4051-9C6A-CF44B33CFAFF}" type="sibTrans" cxnId="{C9D25979-B893-4088-87B3-9C4AB50F7567}">
      <dgm:prSet/>
      <dgm:spPr/>
      <dgm:t>
        <a:bodyPr/>
        <a:lstStyle/>
        <a:p>
          <a:pPr algn="ctr"/>
          <a:endParaRPr lang="en-US" sz="2000">
            <a:solidFill>
              <a:schemeClr val="tx1"/>
            </a:solidFill>
            <a:cs typeface="B Titr" panose="00000700000000000000" pitchFamily="2" charset="-78"/>
          </a:endParaRPr>
        </a:p>
      </dgm:t>
    </dgm:pt>
    <dgm:pt modelId="{CE8B2263-4101-490A-87E8-7FD8E9ED0698}" type="pres">
      <dgm:prSet presAssocID="{7198D4FC-6BD6-47F5-A8AD-67CF5FF5D90F}" presName="diagram" presStyleCnt="0">
        <dgm:presLayoutVars>
          <dgm:dir/>
          <dgm:resizeHandles val="exact"/>
        </dgm:presLayoutVars>
      </dgm:prSet>
      <dgm:spPr/>
      <dgm:t>
        <a:bodyPr/>
        <a:lstStyle/>
        <a:p>
          <a:endParaRPr lang="en-US"/>
        </a:p>
      </dgm:t>
    </dgm:pt>
    <dgm:pt modelId="{38DB0E3C-4CB9-4FC7-99FA-3403AAA2F4A3}" type="pres">
      <dgm:prSet presAssocID="{DCC80667-B1E8-4A2F-A26B-6A00F6559CB7}" presName="node" presStyleLbl="node1" presStyleIdx="0" presStyleCnt="3">
        <dgm:presLayoutVars>
          <dgm:bulletEnabled val="1"/>
        </dgm:presLayoutVars>
      </dgm:prSet>
      <dgm:spPr/>
      <dgm:t>
        <a:bodyPr/>
        <a:lstStyle/>
        <a:p>
          <a:endParaRPr lang="en-US"/>
        </a:p>
      </dgm:t>
    </dgm:pt>
    <dgm:pt modelId="{039A5A02-F2E2-49C7-ABFC-387A8E8830A4}" type="pres">
      <dgm:prSet presAssocID="{0DD4CE8A-972E-41D8-88F7-4A90A1C38D3A}" presName="sibTrans" presStyleCnt="0"/>
      <dgm:spPr/>
      <dgm:t>
        <a:bodyPr/>
        <a:lstStyle/>
        <a:p>
          <a:endParaRPr lang="en-US"/>
        </a:p>
      </dgm:t>
    </dgm:pt>
    <dgm:pt modelId="{DC41567F-4CEA-450A-BDF6-742AF53278A8}" type="pres">
      <dgm:prSet presAssocID="{42DCEE0C-5B33-4148-9C75-CCCBCFC81E78}" presName="node" presStyleLbl="node1" presStyleIdx="1" presStyleCnt="3">
        <dgm:presLayoutVars>
          <dgm:bulletEnabled val="1"/>
        </dgm:presLayoutVars>
      </dgm:prSet>
      <dgm:spPr/>
      <dgm:t>
        <a:bodyPr/>
        <a:lstStyle/>
        <a:p>
          <a:endParaRPr lang="en-US"/>
        </a:p>
      </dgm:t>
    </dgm:pt>
    <dgm:pt modelId="{208C224C-776C-45FC-A609-CE89282F07A8}" type="pres">
      <dgm:prSet presAssocID="{4FE2AE6B-F8E8-4429-BA98-9797DB10A7AA}" presName="sibTrans" presStyleCnt="0"/>
      <dgm:spPr/>
      <dgm:t>
        <a:bodyPr/>
        <a:lstStyle/>
        <a:p>
          <a:endParaRPr lang="en-US"/>
        </a:p>
      </dgm:t>
    </dgm:pt>
    <dgm:pt modelId="{748AB097-2F15-41E6-A432-DBDC257ED53A}" type="pres">
      <dgm:prSet presAssocID="{F5785878-BDD5-4405-A3B6-453160EC4CA3}" presName="node" presStyleLbl="node1" presStyleIdx="2" presStyleCnt="3">
        <dgm:presLayoutVars>
          <dgm:bulletEnabled val="1"/>
        </dgm:presLayoutVars>
      </dgm:prSet>
      <dgm:spPr/>
      <dgm:t>
        <a:bodyPr/>
        <a:lstStyle/>
        <a:p>
          <a:endParaRPr lang="en-US"/>
        </a:p>
      </dgm:t>
    </dgm:pt>
  </dgm:ptLst>
  <dgm:cxnLst>
    <dgm:cxn modelId="{9AF515F7-7451-4231-B43B-4C0CF8F52772}" srcId="{7198D4FC-6BD6-47F5-A8AD-67CF5FF5D90F}" destId="{42DCEE0C-5B33-4148-9C75-CCCBCFC81E78}" srcOrd="1" destOrd="0" parTransId="{7398E41B-C989-45E8-A24F-AAEF9916896F}" sibTransId="{4FE2AE6B-F8E8-4429-BA98-9797DB10A7AA}"/>
    <dgm:cxn modelId="{00A382D3-C20D-4800-9021-68E7705422D8}" srcId="{7198D4FC-6BD6-47F5-A8AD-67CF5FF5D90F}" destId="{DCC80667-B1E8-4A2F-A26B-6A00F6559CB7}" srcOrd="0" destOrd="0" parTransId="{65D1D223-779C-42CD-AD1D-7BE6E69768CA}" sibTransId="{0DD4CE8A-972E-41D8-88F7-4A90A1C38D3A}"/>
    <dgm:cxn modelId="{C9D25979-B893-4088-87B3-9C4AB50F7567}" srcId="{7198D4FC-6BD6-47F5-A8AD-67CF5FF5D90F}" destId="{F5785878-BDD5-4405-A3B6-453160EC4CA3}" srcOrd="2" destOrd="0" parTransId="{B64A000A-FAFF-49FB-9D6E-381007672AA9}" sibTransId="{A7CC408F-23DE-4051-9C6A-CF44B33CFAFF}"/>
    <dgm:cxn modelId="{7F73D1C8-4708-43CC-8C76-BFBBDBC0A3F2}" type="presOf" srcId="{42DCEE0C-5B33-4148-9C75-CCCBCFC81E78}" destId="{DC41567F-4CEA-450A-BDF6-742AF53278A8}" srcOrd="0" destOrd="0" presId="urn:microsoft.com/office/officeart/2005/8/layout/default"/>
    <dgm:cxn modelId="{DC39BA76-40CE-4E12-BFEF-327D004A3E7F}" type="presOf" srcId="{F5785878-BDD5-4405-A3B6-453160EC4CA3}" destId="{748AB097-2F15-41E6-A432-DBDC257ED53A}" srcOrd="0" destOrd="0" presId="urn:microsoft.com/office/officeart/2005/8/layout/default"/>
    <dgm:cxn modelId="{53CF606E-7381-4326-A8EA-3036DC9B86FD}" type="presOf" srcId="{7198D4FC-6BD6-47F5-A8AD-67CF5FF5D90F}" destId="{CE8B2263-4101-490A-87E8-7FD8E9ED0698}" srcOrd="0" destOrd="0" presId="urn:microsoft.com/office/officeart/2005/8/layout/default"/>
    <dgm:cxn modelId="{672A5527-1696-4601-B60B-0F397E7206DE}" type="presOf" srcId="{DCC80667-B1E8-4A2F-A26B-6A00F6559CB7}" destId="{38DB0E3C-4CB9-4FC7-99FA-3403AAA2F4A3}" srcOrd="0" destOrd="0" presId="urn:microsoft.com/office/officeart/2005/8/layout/default"/>
    <dgm:cxn modelId="{582FC7C7-6054-4DE7-8C2C-2705BA09254B}" type="presParOf" srcId="{CE8B2263-4101-490A-87E8-7FD8E9ED0698}" destId="{38DB0E3C-4CB9-4FC7-99FA-3403AAA2F4A3}" srcOrd="0" destOrd="0" presId="urn:microsoft.com/office/officeart/2005/8/layout/default"/>
    <dgm:cxn modelId="{3877DA9C-2B62-4791-A6E7-B5A8B0877DAC}" type="presParOf" srcId="{CE8B2263-4101-490A-87E8-7FD8E9ED0698}" destId="{039A5A02-F2E2-49C7-ABFC-387A8E8830A4}" srcOrd="1" destOrd="0" presId="urn:microsoft.com/office/officeart/2005/8/layout/default"/>
    <dgm:cxn modelId="{BFEFF0D6-2206-4AAC-9D06-67EFF6E1AD62}" type="presParOf" srcId="{CE8B2263-4101-490A-87E8-7FD8E9ED0698}" destId="{DC41567F-4CEA-450A-BDF6-742AF53278A8}" srcOrd="2" destOrd="0" presId="urn:microsoft.com/office/officeart/2005/8/layout/default"/>
    <dgm:cxn modelId="{92D23C34-1488-403A-B62F-DE982EE117DE}" type="presParOf" srcId="{CE8B2263-4101-490A-87E8-7FD8E9ED0698}" destId="{208C224C-776C-45FC-A609-CE89282F07A8}" srcOrd="3" destOrd="0" presId="urn:microsoft.com/office/officeart/2005/8/layout/default"/>
    <dgm:cxn modelId="{F057C121-F126-45EA-866A-24C7C7DFBAB2}" type="presParOf" srcId="{CE8B2263-4101-490A-87E8-7FD8E9ED0698}" destId="{748AB097-2F15-41E6-A432-DBDC257ED53A}"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98D4FC-6BD6-47F5-A8AD-67CF5FF5D90F}"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n-US"/>
        </a:p>
      </dgm:t>
    </dgm:pt>
    <dgm:pt modelId="{DCC80667-B1E8-4A2F-A26B-6A00F6559CB7}">
      <dgm:prSet phldrT="[Text]" custT="1"/>
      <dgm:spPr/>
      <dgm:t>
        <a:bodyPr/>
        <a:lstStyle/>
        <a:p>
          <a:pPr algn="ctr"/>
          <a:r>
            <a:rPr lang="fa-IR" sz="1800" smtClean="0">
              <a:effectLst>
                <a:outerShdw blurRad="38100" dist="38100" dir="2700000" algn="tl">
                  <a:srgbClr val="000000">
                    <a:alpha val="43137"/>
                  </a:srgbClr>
                </a:outerShdw>
              </a:effectLst>
              <a:cs typeface="B Titr" panose="00000700000000000000" pitchFamily="2" charset="-78"/>
            </a:rPr>
            <a:t>توجه به ساختار دانش</a:t>
          </a:r>
          <a:endParaRPr lang="en-US" sz="1800" dirty="0">
            <a:effectLst>
              <a:outerShdw blurRad="38100" dist="38100" dir="2700000" algn="tl">
                <a:srgbClr val="000000">
                  <a:alpha val="43137"/>
                </a:srgbClr>
              </a:outerShdw>
            </a:effectLst>
            <a:cs typeface="B Titr" panose="00000700000000000000" pitchFamily="2" charset="-78"/>
          </a:endParaRPr>
        </a:p>
      </dgm:t>
    </dgm:pt>
    <dgm:pt modelId="{65D1D223-779C-42CD-AD1D-7BE6E69768CA}" type="parTrans" cxnId="{00A382D3-C20D-4800-9021-68E7705422D8}">
      <dgm:prSet/>
      <dgm:spPr/>
      <dgm:t>
        <a:bodyPr/>
        <a:lstStyle/>
        <a:p>
          <a:pPr algn="ctr"/>
          <a:endParaRPr lang="en-US" sz="2000">
            <a:solidFill>
              <a:schemeClr val="tx1"/>
            </a:solidFill>
            <a:cs typeface="B Titr" panose="00000700000000000000" pitchFamily="2" charset="-78"/>
          </a:endParaRPr>
        </a:p>
      </dgm:t>
    </dgm:pt>
    <dgm:pt modelId="{0DD4CE8A-972E-41D8-88F7-4A90A1C38D3A}" type="sibTrans" cxnId="{00A382D3-C20D-4800-9021-68E7705422D8}">
      <dgm:prSet/>
      <dgm:spPr/>
      <dgm:t>
        <a:bodyPr/>
        <a:lstStyle/>
        <a:p>
          <a:pPr algn="ctr"/>
          <a:endParaRPr lang="en-US" sz="2000">
            <a:solidFill>
              <a:schemeClr val="tx1"/>
            </a:solidFill>
            <a:cs typeface="B Titr" panose="00000700000000000000" pitchFamily="2" charset="-78"/>
          </a:endParaRPr>
        </a:p>
      </dgm:t>
    </dgm:pt>
    <dgm:pt modelId="{1DE4D7D5-0E45-4781-8E83-676A125DC072}" type="pres">
      <dgm:prSet presAssocID="{7198D4FC-6BD6-47F5-A8AD-67CF5FF5D90F}" presName="diagram" presStyleCnt="0">
        <dgm:presLayoutVars>
          <dgm:dir/>
          <dgm:resizeHandles val="exact"/>
        </dgm:presLayoutVars>
      </dgm:prSet>
      <dgm:spPr/>
      <dgm:t>
        <a:bodyPr/>
        <a:lstStyle/>
        <a:p>
          <a:endParaRPr lang="en-US"/>
        </a:p>
      </dgm:t>
    </dgm:pt>
    <dgm:pt modelId="{C1954B50-831F-4A77-8BC4-4FB442B48DFD}" type="pres">
      <dgm:prSet presAssocID="{DCC80667-B1E8-4A2F-A26B-6A00F6559CB7}" presName="node" presStyleLbl="node1" presStyleIdx="0" presStyleCnt="1" custScaleX="77769" custScaleY="40730" custLinFactNeighborX="-10688" custLinFactNeighborY="4988">
        <dgm:presLayoutVars>
          <dgm:bulletEnabled val="1"/>
        </dgm:presLayoutVars>
      </dgm:prSet>
      <dgm:spPr/>
      <dgm:t>
        <a:bodyPr/>
        <a:lstStyle/>
        <a:p>
          <a:endParaRPr lang="en-US"/>
        </a:p>
      </dgm:t>
    </dgm:pt>
  </dgm:ptLst>
  <dgm:cxnLst>
    <dgm:cxn modelId="{00A382D3-C20D-4800-9021-68E7705422D8}" srcId="{7198D4FC-6BD6-47F5-A8AD-67CF5FF5D90F}" destId="{DCC80667-B1E8-4A2F-A26B-6A00F6559CB7}" srcOrd="0" destOrd="0" parTransId="{65D1D223-779C-42CD-AD1D-7BE6E69768CA}" sibTransId="{0DD4CE8A-972E-41D8-88F7-4A90A1C38D3A}"/>
    <dgm:cxn modelId="{3FA2E052-BBD5-461E-8160-85D6B0D486AC}" type="presOf" srcId="{7198D4FC-6BD6-47F5-A8AD-67CF5FF5D90F}" destId="{1DE4D7D5-0E45-4781-8E83-676A125DC072}" srcOrd="0" destOrd="0" presId="urn:microsoft.com/office/officeart/2005/8/layout/default"/>
    <dgm:cxn modelId="{D718F03F-3488-4319-A70B-CDFB614C705A}" type="presOf" srcId="{DCC80667-B1E8-4A2F-A26B-6A00F6559CB7}" destId="{C1954B50-831F-4A77-8BC4-4FB442B48DFD}" srcOrd="0" destOrd="0" presId="urn:microsoft.com/office/officeart/2005/8/layout/default"/>
    <dgm:cxn modelId="{A27A0FB0-C5C2-4B35-BD14-9DB59E4B2CC7}" type="presParOf" srcId="{1DE4D7D5-0E45-4781-8E83-676A125DC072}" destId="{C1954B50-831F-4A77-8BC4-4FB442B48DFD}"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ECC98-38C8-4B1F-9595-D510D21CE674}" type="doc">
      <dgm:prSet loTypeId="urn:microsoft.com/office/officeart/2005/8/layout/radial6" loCatId="cycle" qsTypeId="urn:microsoft.com/office/officeart/2005/8/quickstyle/3d2" qsCatId="3D" csTypeId="urn:microsoft.com/office/officeart/2005/8/colors/colorful3" csCatId="colorful" phldr="1"/>
      <dgm:spPr/>
      <dgm:t>
        <a:bodyPr/>
        <a:lstStyle/>
        <a:p>
          <a:endParaRPr lang="en-US"/>
        </a:p>
      </dgm:t>
    </dgm:pt>
    <dgm:pt modelId="{3DEE4BD0-6AB4-4FDA-ADB2-08FE7BA11861}">
      <dgm:prSet phldrT="[Text]"/>
      <dgm:spPr/>
      <dgm:t>
        <a:bodyPr/>
        <a:lstStyle/>
        <a:p>
          <a:r>
            <a:rPr lang="fa-IR" dirty="0" smtClean="0">
              <a:solidFill>
                <a:schemeClr val="tx1"/>
              </a:solidFill>
              <a:latin typeface="IRANSans" panose="02040503050201020203" pitchFamily="18" charset="-78"/>
              <a:cs typeface="B Titr" panose="00000700000000000000" pitchFamily="2" charset="-78"/>
            </a:rPr>
            <a:t>بُعد ظاهری کتاب</a:t>
          </a:r>
          <a:endParaRPr lang="en-US" dirty="0">
            <a:solidFill>
              <a:schemeClr val="tx1"/>
            </a:solidFill>
            <a:latin typeface="IRANSans" panose="02040503050201020203" pitchFamily="18" charset="-78"/>
            <a:cs typeface="B Titr" panose="00000700000000000000" pitchFamily="2" charset="-78"/>
          </a:endParaRPr>
        </a:p>
      </dgm:t>
    </dgm:pt>
    <dgm:pt modelId="{F0432EFB-17C4-4F94-959A-5192305B7413}" type="parTrans" cxnId="{CF4FAE55-E779-498D-99AA-7B3E5F7C864D}">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22CB2F7A-A6D1-45F4-8324-9AC66ED31E3E}" type="sibTrans" cxnId="{CF4FAE55-E779-498D-99AA-7B3E5F7C864D}">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A7B561D8-90C2-48DC-8912-6DFB4658DF15}">
      <dgm:prSet phldrT="[Text]"/>
      <dgm:spPr/>
      <dgm:t>
        <a:bodyPr/>
        <a:lstStyle/>
        <a:p>
          <a:r>
            <a:rPr lang="fa-IR" dirty="0" smtClean="0">
              <a:solidFill>
                <a:schemeClr val="tx1"/>
              </a:solidFill>
              <a:latin typeface="IRANSans" panose="02040503050201020203" pitchFamily="18" charset="-78"/>
              <a:cs typeface="B Titr" panose="00000700000000000000" pitchFamily="2" charset="-78"/>
            </a:rPr>
            <a:t>جلد</a:t>
          </a:r>
          <a:endParaRPr lang="en-US" dirty="0">
            <a:solidFill>
              <a:schemeClr val="tx1"/>
            </a:solidFill>
            <a:latin typeface="IRANSans" panose="02040503050201020203" pitchFamily="18" charset="-78"/>
            <a:cs typeface="B Titr" panose="00000700000000000000" pitchFamily="2" charset="-78"/>
          </a:endParaRPr>
        </a:p>
      </dgm:t>
    </dgm:pt>
    <dgm:pt modelId="{FA4B64A5-9946-4230-87A5-87FF654598D2}" type="parTrans" cxnId="{51419102-2078-4D66-BC90-617F26A7879F}">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CBBB865A-21CA-45ED-816C-F24560D1444B}" type="sibTrans" cxnId="{51419102-2078-4D66-BC90-617F26A7879F}">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3C8EC883-8EF2-4807-A9D0-E5F384489ACB}">
      <dgm:prSet phldrT="[Text]"/>
      <dgm:spPr/>
      <dgm:t>
        <a:bodyPr/>
        <a:lstStyle/>
        <a:p>
          <a:r>
            <a:rPr lang="fa-IR" dirty="0" smtClean="0">
              <a:solidFill>
                <a:schemeClr val="tx1"/>
              </a:solidFill>
              <a:latin typeface="IRANSans" panose="02040503050201020203" pitchFamily="18" charset="-78"/>
              <a:cs typeface="B Titr" panose="00000700000000000000" pitchFamily="2" charset="-78"/>
            </a:rPr>
            <a:t>صفحه آرایی</a:t>
          </a:r>
          <a:endParaRPr lang="en-US" dirty="0">
            <a:solidFill>
              <a:schemeClr val="tx1"/>
            </a:solidFill>
            <a:latin typeface="IRANSans" panose="02040503050201020203" pitchFamily="18" charset="-78"/>
            <a:cs typeface="B Titr" panose="00000700000000000000" pitchFamily="2" charset="-78"/>
          </a:endParaRPr>
        </a:p>
      </dgm:t>
    </dgm:pt>
    <dgm:pt modelId="{4CA14BAE-9CBE-44E4-BA11-0D986E627CA9}" type="parTrans" cxnId="{F727D5D5-2968-47FD-8B54-A10704BED147}">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8373E432-BD07-4110-B1D7-EC2F97E4653C}" type="sibTrans" cxnId="{F727D5D5-2968-47FD-8B54-A10704BED147}">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3BE675E1-9735-4C5D-8CF6-731382E5BAA4}">
      <dgm:prSet phldrT="[Text]"/>
      <dgm:spPr/>
      <dgm:t>
        <a:bodyPr/>
        <a:lstStyle/>
        <a:p>
          <a:r>
            <a:rPr lang="fa-IR" dirty="0" smtClean="0">
              <a:solidFill>
                <a:schemeClr val="tx1"/>
              </a:solidFill>
              <a:latin typeface="IRANSans" panose="02040503050201020203" pitchFamily="18" charset="-78"/>
              <a:cs typeface="B Titr" panose="00000700000000000000" pitchFamily="2" charset="-78"/>
            </a:rPr>
            <a:t>قلم و فونت</a:t>
          </a:r>
          <a:endParaRPr lang="en-US" dirty="0">
            <a:solidFill>
              <a:schemeClr val="tx1"/>
            </a:solidFill>
            <a:latin typeface="IRANSans" panose="02040503050201020203" pitchFamily="18" charset="-78"/>
            <a:cs typeface="B Titr" panose="00000700000000000000" pitchFamily="2" charset="-78"/>
          </a:endParaRPr>
        </a:p>
      </dgm:t>
    </dgm:pt>
    <dgm:pt modelId="{18760F06-0A1C-43AD-93F7-0C127FE1DB4D}" type="parTrans" cxnId="{AC48EEEC-6992-4A25-A466-7CC563F1DD5E}">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2B0788A0-157D-4A18-9472-3A4B5EB34915}" type="sibTrans" cxnId="{AC48EEEC-6992-4A25-A466-7CC563F1DD5E}">
      <dgm:prSet/>
      <dgm:spPr/>
      <dgm:t>
        <a:bodyPr/>
        <a:lstStyle/>
        <a:p>
          <a:endParaRPr lang="en-US">
            <a:solidFill>
              <a:schemeClr val="tx1"/>
            </a:solidFill>
            <a:latin typeface="IRANSans" panose="02040503050201020203" pitchFamily="18" charset="-78"/>
            <a:cs typeface="B Titr" panose="00000700000000000000" pitchFamily="2" charset="-78"/>
          </a:endParaRPr>
        </a:p>
      </dgm:t>
    </dgm:pt>
    <dgm:pt modelId="{6944EEAB-388B-4D25-8FC7-8DA71EB364ED}" type="pres">
      <dgm:prSet presAssocID="{BF9ECC98-38C8-4B1F-9595-D510D21CE674}" presName="Name0" presStyleCnt="0">
        <dgm:presLayoutVars>
          <dgm:chMax val="1"/>
          <dgm:dir/>
          <dgm:animLvl val="ctr"/>
          <dgm:resizeHandles val="exact"/>
        </dgm:presLayoutVars>
      </dgm:prSet>
      <dgm:spPr/>
      <dgm:t>
        <a:bodyPr/>
        <a:lstStyle/>
        <a:p>
          <a:endParaRPr lang="en-US"/>
        </a:p>
      </dgm:t>
    </dgm:pt>
    <dgm:pt modelId="{872099EC-6332-4E92-9FB2-FC7480220330}" type="pres">
      <dgm:prSet presAssocID="{3DEE4BD0-6AB4-4FDA-ADB2-08FE7BA11861}" presName="centerShape" presStyleLbl="node0" presStyleIdx="0" presStyleCnt="1"/>
      <dgm:spPr/>
      <dgm:t>
        <a:bodyPr/>
        <a:lstStyle/>
        <a:p>
          <a:endParaRPr lang="en-US"/>
        </a:p>
      </dgm:t>
    </dgm:pt>
    <dgm:pt modelId="{2E99F7D1-22C7-4168-9F81-6DB60C2BABF7}" type="pres">
      <dgm:prSet presAssocID="{A7B561D8-90C2-48DC-8912-6DFB4658DF15}" presName="node" presStyleLbl="node1" presStyleIdx="0" presStyleCnt="3">
        <dgm:presLayoutVars>
          <dgm:bulletEnabled val="1"/>
        </dgm:presLayoutVars>
      </dgm:prSet>
      <dgm:spPr/>
      <dgm:t>
        <a:bodyPr/>
        <a:lstStyle/>
        <a:p>
          <a:endParaRPr lang="en-US"/>
        </a:p>
      </dgm:t>
    </dgm:pt>
    <dgm:pt modelId="{7B35DAC8-7E5B-40C2-BD69-3562173C3D99}" type="pres">
      <dgm:prSet presAssocID="{A7B561D8-90C2-48DC-8912-6DFB4658DF15}" presName="dummy" presStyleCnt="0"/>
      <dgm:spPr/>
    </dgm:pt>
    <dgm:pt modelId="{21B61F94-21C0-4A1E-9AB3-AA6BA02723A2}" type="pres">
      <dgm:prSet presAssocID="{CBBB865A-21CA-45ED-816C-F24560D1444B}" presName="sibTrans" presStyleLbl="sibTrans2D1" presStyleIdx="0" presStyleCnt="3"/>
      <dgm:spPr/>
      <dgm:t>
        <a:bodyPr/>
        <a:lstStyle/>
        <a:p>
          <a:endParaRPr lang="en-US"/>
        </a:p>
      </dgm:t>
    </dgm:pt>
    <dgm:pt modelId="{D313914E-A102-4CD0-908A-13094D8FE37B}" type="pres">
      <dgm:prSet presAssocID="{3C8EC883-8EF2-4807-A9D0-E5F384489ACB}" presName="node" presStyleLbl="node1" presStyleIdx="1" presStyleCnt="3">
        <dgm:presLayoutVars>
          <dgm:bulletEnabled val="1"/>
        </dgm:presLayoutVars>
      </dgm:prSet>
      <dgm:spPr/>
      <dgm:t>
        <a:bodyPr/>
        <a:lstStyle/>
        <a:p>
          <a:endParaRPr lang="en-US"/>
        </a:p>
      </dgm:t>
    </dgm:pt>
    <dgm:pt modelId="{2EED5ECB-9175-46E3-AB64-53A4EA682D96}" type="pres">
      <dgm:prSet presAssocID="{3C8EC883-8EF2-4807-A9D0-E5F384489ACB}" presName="dummy" presStyleCnt="0"/>
      <dgm:spPr/>
    </dgm:pt>
    <dgm:pt modelId="{110521EC-3322-445A-B944-31C329F11C08}" type="pres">
      <dgm:prSet presAssocID="{8373E432-BD07-4110-B1D7-EC2F97E4653C}" presName="sibTrans" presStyleLbl="sibTrans2D1" presStyleIdx="1" presStyleCnt="3"/>
      <dgm:spPr/>
      <dgm:t>
        <a:bodyPr/>
        <a:lstStyle/>
        <a:p>
          <a:endParaRPr lang="en-US"/>
        </a:p>
      </dgm:t>
    </dgm:pt>
    <dgm:pt modelId="{2FBBA712-23BA-4A6F-A3D7-05538D54BC89}" type="pres">
      <dgm:prSet presAssocID="{3BE675E1-9735-4C5D-8CF6-731382E5BAA4}" presName="node" presStyleLbl="node1" presStyleIdx="2" presStyleCnt="3">
        <dgm:presLayoutVars>
          <dgm:bulletEnabled val="1"/>
        </dgm:presLayoutVars>
      </dgm:prSet>
      <dgm:spPr/>
      <dgm:t>
        <a:bodyPr/>
        <a:lstStyle/>
        <a:p>
          <a:endParaRPr lang="en-US"/>
        </a:p>
      </dgm:t>
    </dgm:pt>
    <dgm:pt modelId="{1DAD769B-463D-459D-A74D-8FC5F4CC0117}" type="pres">
      <dgm:prSet presAssocID="{3BE675E1-9735-4C5D-8CF6-731382E5BAA4}" presName="dummy" presStyleCnt="0"/>
      <dgm:spPr/>
    </dgm:pt>
    <dgm:pt modelId="{2E76AAFE-55A7-49DE-A8F8-0CDD2FD62644}" type="pres">
      <dgm:prSet presAssocID="{2B0788A0-157D-4A18-9472-3A4B5EB34915}" presName="sibTrans" presStyleLbl="sibTrans2D1" presStyleIdx="2" presStyleCnt="3"/>
      <dgm:spPr/>
      <dgm:t>
        <a:bodyPr/>
        <a:lstStyle/>
        <a:p>
          <a:endParaRPr lang="en-US"/>
        </a:p>
      </dgm:t>
    </dgm:pt>
  </dgm:ptLst>
  <dgm:cxnLst>
    <dgm:cxn modelId="{862AAC5B-BF23-4D0D-B7B6-9B8BCCFA7352}" type="presOf" srcId="{3DEE4BD0-6AB4-4FDA-ADB2-08FE7BA11861}" destId="{872099EC-6332-4E92-9FB2-FC7480220330}" srcOrd="0" destOrd="0" presId="urn:microsoft.com/office/officeart/2005/8/layout/radial6"/>
    <dgm:cxn modelId="{AC48EEEC-6992-4A25-A466-7CC563F1DD5E}" srcId="{3DEE4BD0-6AB4-4FDA-ADB2-08FE7BA11861}" destId="{3BE675E1-9735-4C5D-8CF6-731382E5BAA4}" srcOrd="2" destOrd="0" parTransId="{18760F06-0A1C-43AD-93F7-0C127FE1DB4D}" sibTransId="{2B0788A0-157D-4A18-9472-3A4B5EB34915}"/>
    <dgm:cxn modelId="{5B7D6F72-3A60-4380-8FD8-F470F51BF3C0}" type="presOf" srcId="{A7B561D8-90C2-48DC-8912-6DFB4658DF15}" destId="{2E99F7D1-22C7-4168-9F81-6DB60C2BABF7}" srcOrd="0" destOrd="0" presId="urn:microsoft.com/office/officeart/2005/8/layout/radial6"/>
    <dgm:cxn modelId="{51419102-2078-4D66-BC90-617F26A7879F}" srcId="{3DEE4BD0-6AB4-4FDA-ADB2-08FE7BA11861}" destId="{A7B561D8-90C2-48DC-8912-6DFB4658DF15}" srcOrd="0" destOrd="0" parTransId="{FA4B64A5-9946-4230-87A5-87FF654598D2}" sibTransId="{CBBB865A-21CA-45ED-816C-F24560D1444B}"/>
    <dgm:cxn modelId="{32513923-82A8-4611-9A59-B80CDB20CFD1}" type="presOf" srcId="{3BE675E1-9735-4C5D-8CF6-731382E5BAA4}" destId="{2FBBA712-23BA-4A6F-A3D7-05538D54BC89}" srcOrd="0" destOrd="0" presId="urn:microsoft.com/office/officeart/2005/8/layout/radial6"/>
    <dgm:cxn modelId="{6638EFBB-65C2-418F-AB0B-F38FF91662BC}" type="presOf" srcId="{3C8EC883-8EF2-4807-A9D0-E5F384489ACB}" destId="{D313914E-A102-4CD0-908A-13094D8FE37B}" srcOrd="0" destOrd="0" presId="urn:microsoft.com/office/officeart/2005/8/layout/radial6"/>
    <dgm:cxn modelId="{A0C12CEA-3C70-4485-B40C-B60177572932}" type="presOf" srcId="{CBBB865A-21CA-45ED-816C-F24560D1444B}" destId="{21B61F94-21C0-4A1E-9AB3-AA6BA02723A2}" srcOrd="0" destOrd="0" presId="urn:microsoft.com/office/officeart/2005/8/layout/radial6"/>
    <dgm:cxn modelId="{F727D5D5-2968-47FD-8B54-A10704BED147}" srcId="{3DEE4BD0-6AB4-4FDA-ADB2-08FE7BA11861}" destId="{3C8EC883-8EF2-4807-A9D0-E5F384489ACB}" srcOrd="1" destOrd="0" parTransId="{4CA14BAE-9CBE-44E4-BA11-0D986E627CA9}" sibTransId="{8373E432-BD07-4110-B1D7-EC2F97E4653C}"/>
    <dgm:cxn modelId="{CF4FAE55-E779-498D-99AA-7B3E5F7C864D}" srcId="{BF9ECC98-38C8-4B1F-9595-D510D21CE674}" destId="{3DEE4BD0-6AB4-4FDA-ADB2-08FE7BA11861}" srcOrd="0" destOrd="0" parTransId="{F0432EFB-17C4-4F94-959A-5192305B7413}" sibTransId="{22CB2F7A-A6D1-45F4-8324-9AC66ED31E3E}"/>
    <dgm:cxn modelId="{EEA02A07-4E38-4CF4-AE81-655E5F7FCC09}" type="presOf" srcId="{BF9ECC98-38C8-4B1F-9595-D510D21CE674}" destId="{6944EEAB-388B-4D25-8FC7-8DA71EB364ED}" srcOrd="0" destOrd="0" presId="urn:microsoft.com/office/officeart/2005/8/layout/radial6"/>
    <dgm:cxn modelId="{C0AF7778-9319-45DA-82BD-A8726C627312}" type="presOf" srcId="{2B0788A0-157D-4A18-9472-3A4B5EB34915}" destId="{2E76AAFE-55A7-49DE-A8F8-0CDD2FD62644}" srcOrd="0" destOrd="0" presId="urn:microsoft.com/office/officeart/2005/8/layout/radial6"/>
    <dgm:cxn modelId="{19B8C4C6-3CA8-44FB-923F-B4230B7FDE53}" type="presOf" srcId="{8373E432-BD07-4110-B1D7-EC2F97E4653C}" destId="{110521EC-3322-445A-B944-31C329F11C08}" srcOrd="0" destOrd="0" presId="urn:microsoft.com/office/officeart/2005/8/layout/radial6"/>
    <dgm:cxn modelId="{890CA305-3254-4B5D-A79D-0A9107E6B64F}" type="presParOf" srcId="{6944EEAB-388B-4D25-8FC7-8DA71EB364ED}" destId="{872099EC-6332-4E92-9FB2-FC7480220330}" srcOrd="0" destOrd="0" presId="urn:microsoft.com/office/officeart/2005/8/layout/radial6"/>
    <dgm:cxn modelId="{53516B96-C29A-4B26-B491-F8FB808205E4}" type="presParOf" srcId="{6944EEAB-388B-4D25-8FC7-8DA71EB364ED}" destId="{2E99F7D1-22C7-4168-9F81-6DB60C2BABF7}" srcOrd="1" destOrd="0" presId="urn:microsoft.com/office/officeart/2005/8/layout/radial6"/>
    <dgm:cxn modelId="{6E87ED18-151C-4758-B49E-19A402415F24}" type="presParOf" srcId="{6944EEAB-388B-4D25-8FC7-8DA71EB364ED}" destId="{7B35DAC8-7E5B-40C2-BD69-3562173C3D99}" srcOrd="2" destOrd="0" presId="urn:microsoft.com/office/officeart/2005/8/layout/radial6"/>
    <dgm:cxn modelId="{0A63170B-253D-4227-9DFD-75493A20678C}" type="presParOf" srcId="{6944EEAB-388B-4D25-8FC7-8DA71EB364ED}" destId="{21B61F94-21C0-4A1E-9AB3-AA6BA02723A2}" srcOrd="3" destOrd="0" presId="urn:microsoft.com/office/officeart/2005/8/layout/radial6"/>
    <dgm:cxn modelId="{74EAB79E-6120-4143-B463-B84A352BD772}" type="presParOf" srcId="{6944EEAB-388B-4D25-8FC7-8DA71EB364ED}" destId="{D313914E-A102-4CD0-908A-13094D8FE37B}" srcOrd="4" destOrd="0" presId="urn:microsoft.com/office/officeart/2005/8/layout/radial6"/>
    <dgm:cxn modelId="{B9FA342B-D1DA-4628-8BD6-636CA238B6A2}" type="presParOf" srcId="{6944EEAB-388B-4D25-8FC7-8DA71EB364ED}" destId="{2EED5ECB-9175-46E3-AB64-53A4EA682D96}" srcOrd="5" destOrd="0" presId="urn:microsoft.com/office/officeart/2005/8/layout/radial6"/>
    <dgm:cxn modelId="{55777A69-7C64-45C5-900F-8DB6601A6B82}" type="presParOf" srcId="{6944EEAB-388B-4D25-8FC7-8DA71EB364ED}" destId="{110521EC-3322-445A-B944-31C329F11C08}" srcOrd="6" destOrd="0" presId="urn:microsoft.com/office/officeart/2005/8/layout/radial6"/>
    <dgm:cxn modelId="{4E25D276-59BA-47A8-999B-11BE7730853A}" type="presParOf" srcId="{6944EEAB-388B-4D25-8FC7-8DA71EB364ED}" destId="{2FBBA712-23BA-4A6F-A3D7-05538D54BC89}" srcOrd="7" destOrd="0" presId="urn:microsoft.com/office/officeart/2005/8/layout/radial6"/>
    <dgm:cxn modelId="{614E704C-2A17-4C89-9138-446428B0878C}" type="presParOf" srcId="{6944EEAB-388B-4D25-8FC7-8DA71EB364ED}" destId="{1DAD769B-463D-459D-A74D-8FC5F4CC0117}" srcOrd="8" destOrd="0" presId="urn:microsoft.com/office/officeart/2005/8/layout/radial6"/>
    <dgm:cxn modelId="{5A9E9130-3690-41B7-BE46-0191935C7FD5}" type="presParOf" srcId="{6944EEAB-388B-4D25-8FC7-8DA71EB364ED}" destId="{2E76AAFE-55A7-49DE-A8F8-0CDD2FD6264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33658-FC9C-4761-A2A5-C73229B767B6}">
      <dsp:nvSpPr>
        <dsp:cNvPr id="0" name=""/>
        <dsp:cNvSpPr/>
      </dsp:nvSpPr>
      <dsp:spPr>
        <a:xfrm>
          <a:off x="383" y="144893"/>
          <a:ext cx="1497408" cy="89844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smtClean="0">
              <a:effectLst>
                <a:outerShdw blurRad="38100" dist="38100" dir="2700000" algn="tl">
                  <a:srgbClr val="000000">
                    <a:alpha val="43137"/>
                  </a:srgbClr>
                </a:outerShdw>
              </a:effectLst>
              <a:cs typeface="B Titr" panose="00000700000000000000" pitchFamily="2" charset="-78"/>
            </a:rPr>
            <a:t>اهميت</a:t>
          </a:r>
          <a:endParaRPr lang="en-US" sz="2000" b="0" kern="1200" dirty="0">
            <a:effectLst>
              <a:outerShdw blurRad="38100" dist="38100" dir="2700000" algn="tl">
                <a:srgbClr val="000000">
                  <a:alpha val="43137"/>
                </a:srgbClr>
              </a:outerShdw>
            </a:effectLst>
            <a:cs typeface="B Titr" panose="00000700000000000000" pitchFamily="2" charset="-78"/>
          </a:endParaRPr>
        </a:p>
      </dsp:txBody>
      <dsp:txXfrm>
        <a:off x="383" y="144893"/>
        <a:ext cx="1497408" cy="898445"/>
      </dsp:txXfrm>
    </dsp:sp>
    <dsp:sp modelId="{61601AA0-3DFA-4D21-989A-075A6C8E4D11}">
      <dsp:nvSpPr>
        <dsp:cNvPr id="0" name=""/>
        <dsp:cNvSpPr/>
      </dsp:nvSpPr>
      <dsp:spPr>
        <a:xfrm>
          <a:off x="1647917" y="152907"/>
          <a:ext cx="1497408" cy="898445"/>
        </a:xfrm>
        <a:prstGeom prst="rect">
          <a:avLst/>
        </a:prstGeom>
        <a:solidFill>
          <a:schemeClr val="accent4">
            <a:hueOff val="-7698344"/>
            <a:satOff val="14422"/>
            <a:lumOff val="-29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smtClean="0">
              <a:cs typeface="B Titr" panose="00000700000000000000" pitchFamily="2" charset="-78"/>
            </a:rPr>
            <a:t>اعتبار</a:t>
          </a:r>
          <a:endParaRPr lang="en-US" sz="2000" b="0" kern="1200" dirty="0">
            <a:cs typeface="B Titr" panose="00000700000000000000" pitchFamily="2" charset="-78"/>
          </a:endParaRPr>
        </a:p>
      </dsp:txBody>
      <dsp:txXfrm>
        <a:off x="1647917" y="152907"/>
        <a:ext cx="1497408" cy="898445"/>
      </dsp:txXfrm>
    </dsp:sp>
    <dsp:sp modelId="{56D37A18-E342-4453-B4FC-3AA4678AA50B}">
      <dsp:nvSpPr>
        <dsp:cNvPr id="0" name=""/>
        <dsp:cNvSpPr/>
      </dsp:nvSpPr>
      <dsp:spPr>
        <a:xfrm>
          <a:off x="823958" y="1193079"/>
          <a:ext cx="1497408" cy="898445"/>
        </a:xfrm>
        <a:prstGeom prst="rect">
          <a:avLst/>
        </a:prstGeom>
        <a:solidFill>
          <a:schemeClr val="accent4">
            <a:hueOff val="-15396687"/>
            <a:satOff val="28843"/>
            <a:lumOff val="-5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smtClean="0">
              <a:cs typeface="B Titr" panose="00000700000000000000" pitchFamily="2" charset="-78"/>
            </a:rPr>
            <a:t>علاقه</a:t>
          </a:r>
          <a:endParaRPr lang="en-US" sz="2000" b="0" kern="1200" dirty="0">
            <a:cs typeface="B Titr" panose="00000700000000000000" pitchFamily="2" charset="-78"/>
          </a:endParaRPr>
        </a:p>
      </dsp:txBody>
      <dsp:txXfrm>
        <a:off x="823958" y="1193079"/>
        <a:ext cx="1497408" cy="898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B0E3C-4CB9-4FC7-99FA-3403AAA2F4A3}">
      <dsp:nvSpPr>
        <dsp:cNvPr id="0" name=""/>
        <dsp:cNvSpPr/>
      </dsp:nvSpPr>
      <dsp:spPr>
        <a:xfrm>
          <a:off x="401" y="121653"/>
          <a:ext cx="1565988" cy="939592"/>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cs typeface="B Titr" panose="00000700000000000000" pitchFamily="2" charset="-78"/>
            </a:rPr>
            <a:t>سودمندي</a:t>
          </a:r>
          <a:endParaRPr lang="en-US" sz="2000" kern="1200" dirty="0">
            <a:cs typeface="B Titr" panose="00000700000000000000" pitchFamily="2" charset="-78"/>
          </a:endParaRPr>
        </a:p>
      </dsp:txBody>
      <dsp:txXfrm>
        <a:off x="401" y="121653"/>
        <a:ext cx="1565988" cy="939592"/>
      </dsp:txXfrm>
    </dsp:sp>
    <dsp:sp modelId="{DC41567F-4CEA-450A-BDF6-742AF53278A8}">
      <dsp:nvSpPr>
        <dsp:cNvPr id="0" name=""/>
        <dsp:cNvSpPr/>
      </dsp:nvSpPr>
      <dsp:spPr>
        <a:xfrm>
          <a:off x="1722988" y="121653"/>
          <a:ext cx="1565988" cy="939592"/>
        </a:xfrm>
        <a:prstGeom prst="rect">
          <a:avLst/>
        </a:prstGeom>
        <a:solidFill>
          <a:schemeClr val="accent3">
            <a:hueOff val="2205361"/>
            <a:satOff val="-11506"/>
            <a:lumOff val="69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effectLst>
                <a:outerShdw blurRad="38100" dist="38100" dir="2700000" algn="tl">
                  <a:srgbClr val="000000">
                    <a:alpha val="43137"/>
                  </a:srgbClr>
                </a:outerShdw>
              </a:effectLst>
              <a:cs typeface="B Titr" panose="00000700000000000000" pitchFamily="2" charset="-78"/>
            </a:rPr>
            <a:t>قابليت يادگيري</a:t>
          </a:r>
          <a:endParaRPr lang="en-US" sz="2000" kern="1200" dirty="0">
            <a:effectLst>
              <a:outerShdw blurRad="38100" dist="38100" dir="2700000" algn="tl">
                <a:srgbClr val="000000">
                  <a:alpha val="43137"/>
                </a:srgbClr>
              </a:outerShdw>
            </a:effectLst>
            <a:cs typeface="B Titr" panose="00000700000000000000" pitchFamily="2" charset="-78"/>
          </a:endParaRPr>
        </a:p>
      </dsp:txBody>
      <dsp:txXfrm>
        <a:off x="1722988" y="121653"/>
        <a:ext cx="1565988" cy="939592"/>
      </dsp:txXfrm>
    </dsp:sp>
    <dsp:sp modelId="{748AB097-2F15-41E6-A432-DBDC257ED53A}">
      <dsp:nvSpPr>
        <dsp:cNvPr id="0" name=""/>
        <dsp:cNvSpPr/>
      </dsp:nvSpPr>
      <dsp:spPr>
        <a:xfrm>
          <a:off x="861694" y="1217845"/>
          <a:ext cx="1565988" cy="939592"/>
        </a:xfrm>
        <a:prstGeom prst="rect">
          <a:avLst/>
        </a:prstGeom>
        <a:solidFill>
          <a:schemeClr val="accent3">
            <a:hueOff val="4410721"/>
            <a:satOff val="-23012"/>
            <a:lumOff val="139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cs typeface="B Titr" panose="00000700000000000000" pitchFamily="2" charset="-78"/>
            </a:rPr>
            <a:t>انعطاف پذيري</a:t>
          </a:r>
          <a:endParaRPr lang="en-US" sz="2000" kern="1200" dirty="0">
            <a:cs typeface="B Titr" panose="00000700000000000000" pitchFamily="2" charset="-78"/>
          </a:endParaRPr>
        </a:p>
      </dsp:txBody>
      <dsp:txXfrm>
        <a:off x="861694" y="1217845"/>
        <a:ext cx="1565988" cy="939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54B50-831F-4A77-8BC4-4FB442B48DFD}">
      <dsp:nvSpPr>
        <dsp:cNvPr id="0" name=""/>
        <dsp:cNvSpPr/>
      </dsp:nvSpPr>
      <dsp:spPr>
        <a:xfrm>
          <a:off x="13446" y="167938"/>
          <a:ext cx="2446088" cy="76865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smtClean="0">
              <a:effectLst>
                <a:outerShdw blurRad="38100" dist="38100" dir="2700000" algn="tl">
                  <a:srgbClr val="000000">
                    <a:alpha val="43137"/>
                  </a:srgbClr>
                </a:outerShdw>
              </a:effectLst>
              <a:cs typeface="B Titr" panose="00000700000000000000" pitchFamily="2" charset="-78"/>
            </a:rPr>
            <a:t>توجه به ساختار دانش</a:t>
          </a:r>
          <a:endParaRPr lang="en-US" sz="1800" kern="1200" dirty="0">
            <a:effectLst>
              <a:outerShdw blurRad="38100" dist="38100" dir="2700000" algn="tl">
                <a:srgbClr val="000000">
                  <a:alpha val="43137"/>
                </a:srgbClr>
              </a:outerShdw>
            </a:effectLst>
            <a:cs typeface="B Titr" panose="00000700000000000000" pitchFamily="2" charset="-78"/>
          </a:endParaRPr>
        </a:p>
      </dsp:txBody>
      <dsp:txXfrm>
        <a:off x="13446" y="167938"/>
        <a:ext cx="2446088" cy="768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AAFE-55A7-49DE-A8F8-0CDD2FD62644}">
      <dsp:nvSpPr>
        <dsp:cNvPr id="0" name=""/>
        <dsp:cNvSpPr/>
      </dsp:nvSpPr>
      <dsp:spPr>
        <a:xfrm>
          <a:off x="1374925" y="501235"/>
          <a:ext cx="3346149" cy="3346149"/>
        </a:xfrm>
        <a:prstGeom prst="blockArc">
          <a:avLst>
            <a:gd name="adj1" fmla="val 9000000"/>
            <a:gd name="adj2" fmla="val 16200000"/>
            <a:gd name="adj3" fmla="val 4636"/>
          </a:avLst>
        </a:prstGeom>
        <a:solidFill>
          <a:schemeClr val="accent3">
            <a:hueOff val="4410721"/>
            <a:satOff val="-23012"/>
            <a:lumOff val="13921"/>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0521EC-3322-445A-B944-31C329F11C08}">
      <dsp:nvSpPr>
        <dsp:cNvPr id="0" name=""/>
        <dsp:cNvSpPr/>
      </dsp:nvSpPr>
      <dsp:spPr>
        <a:xfrm>
          <a:off x="1374925" y="501235"/>
          <a:ext cx="3346149" cy="3346149"/>
        </a:xfrm>
        <a:prstGeom prst="blockArc">
          <a:avLst>
            <a:gd name="adj1" fmla="val 1800000"/>
            <a:gd name="adj2" fmla="val 9000000"/>
            <a:gd name="adj3" fmla="val 4636"/>
          </a:avLst>
        </a:prstGeom>
        <a:solidFill>
          <a:schemeClr val="accent3">
            <a:hueOff val="2205361"/>
            <a:satOff val="-11506"/>
            <a:lumOff val="696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B61F94-21C0-4A1E-9AB3-AA6BA02723A2}">
      <dsp:nvSpPr>
        <dsp:cNvPr id="0" name=""/>
        <dsp:cNvSpPr/>
      </dsp:nvSpPr>
      <dsp:spPr>
        <a:xfrm>
          <a:off x="1374925" y="501235"/>
          <a:ext cx="3346149" cy="3346149"/>
        </a:xfrm>
        <a:prstGeom prst="blockArc">
          <a:avLst>
            <a:gd name="adj1" fmla="val 16200000"/>
            <a:gd name="adj2" fmla="val 1800000"/>
            <a:gd name="adj3" fmla="val 4636"/>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72099EC-6332-4E92-9FB2-FC7480220330}">
      <dsp:nvSpPr>
        <dsp:cNvPr id="0" name=""/>
        <dsp:cNvSpPr/>
      </dsp:nvSpPr>
      <dsp:spPr>
        <a:xfrm>
          <a:off x="2278558" y="1404868"/>
          <a:ext cx="1538882" cy="1538882"/>
        </a:xfrm>
        <a:prstGeom prst="ellipse">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IRANSans" panose="02040503050201020203" pitchFamily="18" charset="-78"/>
              <a:cs typeface="B Titr" panose="00000700000000000000" pitchFamily="2" charset="-78"/>
            </a:rPr>
            <a:t>بُعد ظاهری کتاب</a:t>
          </a:r>
          <a:endParaRPr lang="en-US" sz="2000" kern="1200" dirty="0">
            <a:solidFill>
              <a:schemeClr val="tx1"/>
            </a:solidFill>
            <a:latin typeface="IRANSans" panose="02040503050201020203" pitchFamily="18" charset="-78"/>
            <a:cs typeface="B Titr" panose="00000700000000000000" pitchFamily="2" charset="-78"/>
          </a:endParaRPr>
        </a:p>
      </dsp:txBody>
      <dsp:txXfrm>
        <a:off x="2503922" y="1630232"/>
        <a:ext cx="1088154" cy="1088154"/>
      </dsp:txXfrm>
    </dsp:sp>
    <dsp:sp modelId="{2E99F7D1-22C7-4168-9F81-6DB60C2BABF7}">
      <dsp:nvSpPr>
        <dsp:cNvPr id="0" name=""/>
        <dsp:cNvSpPr/>
      </dsp:nvSpPr>
      <dsp:spPr>
        <a:xfrm>
          <a:off x="2509391" y="1406"/>
          <a:ext cx="1077217" cy="1077217"/>
        </a:xfrm>
        <a:prstGeom prst="ellipse">
          <a:avLst/>
        </a:prstGeom>
        <a:gradFill rotWithShape="0">
          <a:gsLst>
            <a:gs pos="0">
              <a:schemeClr val="accent3">
                <a:hueOff val="0"/>
                <a:satOff val="0"/>
                <a:lumOff val="0"/>
                <a:alphaOff val="0"/>
                <a:tint val="98000"/>
                <a:hueMod val="94000"/>
                <a:satMod val="130000"/>
                <a:lumMod val="13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1"/>
              </a:solidFill>
              <a:latin typeface="IRANSans" panose="02040503050201020203" pitchFamily="18" charset="-78"/>
              <a:cs typeface="B Titr" panose="00000700000000000000" pitchFamily="2" charset="-78"/>
            </a:rPr>
            <a:t>جلد</a:t>
          </a:r>
          <a:endParaRPr lang="en-US" sz="1700" kern="1200" dirty="0">
            <a:solidFill>
              <a:schemeClr val="tx1"/>
            </a:solidFill>
            <a:latin typeface="IRANSans" panose="02040503050201020203" pitchFamily="18" charset="-78"/>
            <a:cs typeface="B Titr" panose="00000700000000000000" pitchFamily="2" charset="-78"/>
          </a:endParaRPr>
        </a:p>
      </dsp:txBody>
      <dsp:txXfrm>
        <a:off x="2667146" y="159161"/>
        <a:ext cx="761707" cy="761707"/>
      </dsp:txXfrm>
    </dsp:sp>
    <dsp:sp modelId="{D313914E-A102-4CD0-908A-13094D8FE37B}">
      <dsp:nvSpPr>
        <dsp:cNvPr id="0" name=""/>
        <dsp:cNvSpPr/>
      </dsp:nvSpPr>
      <dsp:spPr>
        <a:xfrm>
          <a:off x="3924731" y="2452848"/>
          <a:ext cx="1077217" cy="1077217"/>
        </a:xfrm>
        <a:prstGeom prst="ellipse">
          <a:avLst/>
        </a:prstGeom>
        <a:gradFill rotWithShape="0">
          <a:gsLst>
            <a:gs pos="0">
              <a:schemeClr val="accent3">
                <a:hueOff val="2205361"/>
                <a:satOff val="-11506"/>
                <a:lumOff val="6960"/>
                <a:alphaOff val="0"/>
                <a:tint val="98000"/>
                <a:hueMod val="94000"/>
                <a:satMod val="130000"/>
                <a:lumMod val="138000"/>
              </a:schemeClr>
            </a:gs>
            <a:gs pos="100000">
              <a:schemeClr val="accent3">
                <a:hueOff val="2205361"/>
                <a:satOff val="-11506"/>
                <a:lumOff val="696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1"/>
              </a:solidFill>
              <a:latin typeface="IRANSans" panose="02040503050201020203" pitchFamily="18" charset="-78"/>
              <a:cs typeface="B Titr" panose="00000700000000000000" pitchFamily="2" charset="-78"/>
            </a:rPr>
            <a:t>صفحه آرایی</a:t>
          </a:r>
          <a:endParaRPr lang="en-US" sz="1700" kern="1200" dirty="0">
            <a:solidFill>
              <a:schemeClr val="tx1"/>
            </a:solidFill>
            <a:latin typeface="IRANSans" panose="02040503050201020203" pitchFamily="18" charset="-78"/>
            <a:cs typeface="B Titr" panose="00000700000000000000" pitchFamily="2" charset="-78"/>
          </a:endParaRPr>
        </a:p>
      </dsp:txBody>
      <dsp:txXfrm>
        <a:off x="4082486" y="2610603"/>
        <a:ext cx="761707" cy="761707"/>
      </dsp:txXfrm>
    </dsp:sp>
    <dsp:sp modelId="{2FBBA712-23BA-4A6F-A3D7-05538D54BC89}">
      <dsp:nvSpPr>
        <dsp:cNvPr id="0" name=""/>
        <dsp:cNvSpPr/>
      </dsp:nvSpPr>
      <dsp:spPr>
        <a:xfrm>
          <a:off x="1094050" y="2452848"/>
          <a:ext cx="1077217" cy="1077217"/>
        </a:xfrm>
        <a:prstGeom prst="ellipse">
          <a:avLst/>
        </a:prstGeom>
        <a:gradFill rotWithShape="0">
          <a:gsLst>
            <a:gs pos="0">
              <a:schemeClr val="accent3">
                <a:hueOff val="4410721"/>
                <a:satOff val="-23012"/>
                <a:lumOff val="13921"/>
                <a:alphaOff val="0"/>
                <a:tint val="98000"/>
                <a:hueMod val="94000"/>
                <a:satMod val="130000"/>
                <a:lumMod val="138000"/>
              </a:schemeClr>
            </a:gs>
            <a:gs pos="100000">
              <a:schemeClr val="accent3">
                <a:hueOff val="4410721"/>
                <a:satOff val="-23012"/>
                <a:lumOff val="13921"/>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1"/>
              </a:solidFill>
              <a:latin typeface="IRANSans" panose="02040503050201020203" pitchFamily="18" charset="-78"/>
              <a:cs typeface="B Titr" panose="00000700000000000000" pitchFamily="2" charset="-78"/>
            </a:rPr>
            <a:t>قلم و فونت</a:t>
          </a:r>
          <a:endParaRPr lang="en-US" sz="1700" kern="1200" dirty="0">
            <a:solidFill>
              <a:schemeClr val="tx1"/>
            </a:solidFill>
            <a:latin typeface="IRANSans" panose="02040503050201020203" pitchFamily="18" charset="-78"/>
            <a:cs typeface="B Titr" panose="00000700000000000000" pitchFamily="2" charset="-78"/>
          </a:endParaRPr>
        </a:p>
      </dsp:txBody>
      <dsp:txXfrm>
        <a:off x="1251805" y="2610603"/>
        <a:ext cx="761707"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00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55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05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412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10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82343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0694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27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419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80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09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1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80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53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65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74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72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tx1"/>
            </a:gs>
            <a:gs pos="79000">
              <a:schemeClr val="accent1">
                <a:lumMod val="50000"/>
                <a:lumOff val="50000"/>
              </a:schemeClr>
            </a:gs>
            <a:gs pos="10000">
              <a:schemeClr val="bg2">
                <a:tint val="97000"/>
                <a:hueMod val="92000"/>
                <a:satMod val="169000"/>
                <a:lumMod val="164000"/>
              </a:schemeClr>
            </a:gs>
            <a:gs pos="1770">
              <a:schemeClr val="bg2"/>
            </a:gs>
            <a:gs pos="93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6/17/2024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803411"/>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28749" y="1306286"/>
            <a:ext cx="6197400" cy="4165016"/>
            <a:chOff x="1904999" y="598715"/>
            <a:chExt cx="8263200" cy="5553354"/>
          </a:xfrm>
        </p:grpSpPr>
        <p:grpSp>
          <p:nvGrpSpPr>
            <p:cNvPr id="3" name="Group 2"/>
            <p:cNvGrpSpPr/>
            <p:nvPr/>
          </p:nvGrpSpPr>
          <p:grpSpPr>
            <a:xfrm>
              <a:off x="1904999" y="598715"/>
              <a:ext cx="8263200" cy="5553354"/>
              <a:chOff x="1904999" y="598715"/>
              <a:chExt cx="8263200" cy="5553354"/>
            </a:xfrm>
          </p:grpSpPr>
          <p:grpSp>
            <p:nvGrpSpPr>
              <p:cNvPr id="4" name="Group 3"/>
              <p:cNvGrpSpPr/>
              <p:nvPr/>
            </p:nvGrpSpPr>
            <p:grpSpPr>
              <a:xfrm>
                <a:off x="1904999" y="598715"/>
                <a:ext cx="8263200" cy="5553354"/>
                <a:chOff x="514000" y="420935"/>
                <a:chExt cx="8483381" cy="6021016"/>
              </a:xfrm>
            </p:grpSpPr>
            <p:sp>
              <p:nvSpPr>
                <p:cNvPr id="5" name="TextBox 4"/>
                <p:cNvSpPr txBox="1"/>
                <p:nvPr/>
              </p:nvSpPr>
              <p:spPr>
                <a:xfrm>
                  <a:off x="3751223" y="5038588"/>
                  <a:ext cx="2854517" cy="367065"/>
                </a:xfrm>
                <a:prstGeom prst="rect">
                  <a:avLst/>
                </a:prstGeom>
                <a:noFill/>
              </p:spPr>
              <p:txBody>
                <a:bodyPr wrap="square" rtlCol="0">
                  <a:spAutoFit/>
                </a:bodyPr>
                <a:lstStyle/>
                <a:p>
                  <a:pPr algn="ctr" rtl="1"/>
                  <a:r>
                    <a:rPr lang="fa-IR" sz="1050" dirty="0">
                      <a:solidFill>
                        <a:schemeClr val="tx1">
                          <a:lumMod val="65000"/>
                          <a:lumOff val="35000"/>
                        </a:schemeClr>
                      </a:solidFill>
                      <a:latin typeface="IRANSans" panose="02040503050201020203" pitchFamily="18" charset="-78"/>
                      <a:cs typeface="B Nazanin" panose="00000400000000000000" pitchFamily="2" charset="-78"/>
                    </a:rPr>
                    <a:t>تماس : </a:t>
                  </a:r>
                  <a:r>
                    <a:rPr lang="en-US" sz="1050" dirty="0">
                      <a:solidFill>
                        <a:schemeClr val="tx1">
                          <a:lumMod val="65000"/>
                          <a:lumOff val="35000"/>
                        </a:schemeClr>
                      </a:solidFill>
                      <a:latin typeface="IRANSans" panose="02040503050201020203" pitchFamily="18" charset="-78"/>
                      <a:cs typeface="B Nazanin" panose="00000400000000000000" pitchFamily="2" charset="-78"/>
                    </a:rPr>
                    <a:t>09191919755 </a:t>
                  </a:r>
                </a:p>
              </p:txBody>
            </p:sp>
            <p:grpSp>
              <p:nvGrpSpPr>
                <p:cNvPr id="6" name="Group 5"/>
                <p:cNvGrpSpPr/>
                <p:nvPr/>
              </p:nvGrpSpPr>
              <p:grpSpPr>
                <a:xfrm>
                  <a:off x="514000" y="420935"/>
                  <a:ext cx="8483381" cy="6021016"/>
                  <a:chOff x="2049289" y="308046"/>
                  <a:chExt cx="8483381" cy="6021016"/>
                </a:xfrm>
              </p:grpSpPr>
              <p:grpSp>
                <p:nvGrpSpPr>
                  <p:cNvPr id="8" name="Group 7"/>
                  <p:cNvGrpSpPr/>
                  <p:nvPr/>
                </p:nvGrpSpPr>
                <p:grpSpPr>
                  <a:xfrm>
                    <a:off x="2049289" y="1723197"/>
                    <a:ext cx="8093423" cy="4605865"/>
                    <a:chOff x="2049289" y="1723197"/>
                    <a:chExt cx="8093423" cy="460586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289" y="1723197"/>
                      <a:ext cx="8093423" cy="4605865"/>
                    </a:xfrm>
                    <a:prstGeom prst="rect">
                      <a:avLst/>
                    </a:prstGeom>
                    <a:ln>
                      <a:noFill/>
                    </a:ln>
                    <a:effectLst>
                      <a:softEdge rad="127000"/>
                    </a:effectLst>
                  </p:spPr>
                </p:pic>
                <p:sp>
                  <p:nvSpPr>
                    <p:cNvPr id="11" name="TextBox 10"/>
                    <p:cNvSpPr txBox="1"/>
                    <p:nvPr/>
                  </p:nvSpPr>
                  <p:spPr>
                    <a:xfrm>
                      <a:off x="5917116" y="4553499"/>
                      <a:ext cx="2686755" cy="467173"/>
                    </a:xfrm>
                    <a:prstGeom prst="rect">
                      <a:avLst/>
                    </a:prstGeom>
                    <a:noFill/>
                  </p:spPr>
                  <p:txBody>
                    <a:bodyPr wrap="square" rtlCol="0">
                      <a:spAutoFit/>
                    </a:bodyPr>
                    <a:lstStyle/>
                    <a:p>
                      <a:pPr algn="ctr"/>
                      <a:r>
                        <a:rPr lang="fa-IR" sz="1500" dirty="0">
                          <a:solidFill>
                            <a:schemeClr val="tx1">
                              <a:lumMod val="65000"/>
                              <a:lumOff val="35000"/>
                            </a:schemeClr>
                          </a:solidFill>
                          <a:latin typeface="IranNastaliq" panose="02000503000000020003" pitchFamily="2" charset="0"/>
                          <a:cs typeface="IranNastaliq" panose="02000503000000020003" pitchFamily="2" charset="0"/>
                        </a:rPr>
                        <a:t>تهیه و طراحی فایل های آموزشی</a:t>
                      </a:r>
                      <a:endParaRPr lang="en-US" sz="1500" dirty="0">
                        <a:solidFill>
                          <a:schemeClr val="tx1">
                            <a:lumMod val="65000"/>
                            <a:lumOff val="35000"/>
                          </a:schemeClr>
                        </a:solidFill>
                        <a:latin typeface="IranNastaliq" panose="02000503000000020003" pitchFamily="2" charset="0"/>
                        <a:cs typeface="IranNastaliq" panose="02000503000000020003" pitchFamily="2" charset="0"/>
                      </a:endParaRPr>
                    </a:p>
                  </p:txBody>
                </p:sp>
                <p:sp>
                  <p:nvSpPr>
                    <p:cNvPr id="12" name="TextBox 11"/>
                    <p:cNvSpPr txBox="1"/>
                    <p:nvPr/>
                  </p:nvSpPr>
                  <p:spPr>
                    <a:xfrm>
                      <a:off x="3751223" y="5038589"/>
                      <a:ext cx="2854515" cy="367065"/>
                    </a:xfrm>
                    <a:prstGeom prst="rect">
                      <a:avLst/>
                    </a:prstGeom>
                    <a:noFill/>
                  </p:spPr>
                  <p:txBody>
                    <a:bodyPr wrap="square" rtlCol="0">
                      <a:spAutoFit/>
                    </a:bodyPr>
                    <a:lstStyle/>
                    <a:p>
                      <a:pPr algn="ctr" rtl="1"/>
                      <a:r>
                        <a:rPr lang="fa-IR" sz="1050" b="1" dirty="0">
                          <a:solidFill>
                            <a:schemeClr val="tx1">
                              <a:lumMod val="65000"/>
                              <a:lumOff val="35000"/>
                            </a:schemeClr>
                          </a:solidFill>
                          <a:latin typeface="IRANSans" panose="02040503050201020203" pitchFamily="18" charset="-78"/>
                          <a:cs typeface="B Titr" panose="00000700000000000000" pitchFamily="2" charset="-78"/>
                        </a:rPr>
                        <a:t>تماس : </a:t>
                      </a:r>
                      <a:r>
                        <a:rPr lang="en-US" sz="1050" b="1" dirty="0">
                          <a:solidFill>
                            <a:schemeClr val="tx1">
                              <a:lumMod val="65000"/>
                              <a:lumOff val="35000"/>
                            </a:schemeClr>
                          </a:solidFill>
                          <a:latin typeface="IRANSans" panose="02040503050201020203" pitchFamily="18" charset="-78"/>
                          <a:cs typeface="B Titr" panose="00000700000000000000" pitchFamily="2" charset="-78"/>
                        </a:rPr>
                        <a:t>09191919755 </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36" y="308046"/>
                    <a:ext cx="5034134" cy="2830302"/>
                  </a:xfrm>
                  <a:prstGeom prst="rect">
                    <a:avLst/>
                  </a:prstGeom>
                </p:spPr>
              </p:pic>
            </p:grpSp>
            <p:sp>
              <p:nvSpPr>
                <p:cNvPr id="7" name="Rectangle 6"/>
                <p:cNvSpPr/>
                <p:nvPr/>
              </p:nvSpPr>
              <p:spPr>
                <a:xfrm>
                  <a:off x="2419373" y="4044604"/>
                  <a:ext cx="1962455" cy="248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C000"/>
                      </a:solidFill>
                    </a:rPr>
                    <a:t>Ir-powerpoint.ir</a:t>
                  </a:r>
                </a:p>
              </p:txBody>
            </p:sp>
          </p:grpSp>
          <p:sp>
            <p:nvSpPr>
              <p:cNvPr id="2" name="TextBox 1"/>
              <p:cNvSpPr txBox="1"/>
              <p:nvPr/>
            </p:nvSpPr>
            <p:spPr>
              <a:xfrm>
                <a:off x="8289462" y="3209183"/>
                <a:ext cx="146967" cy="400109"/>
              </a:xfrm>
              <a:prstGeom prst="rect">
                <a:avLst/>
              </a:prstGeom>
              <a:solidFill>
                <a:srgbClr val="FFFFFF"/>
              </a:solidFill>
            </p:spPr>
            <p:txBody>
              <a:bodyPr wrap="square" rtlCol="0">
                <a:spAutoFit/>
              </a:bodyPr>
              <a:lstStyle/>
              <a:p>
                <a:endParaRPr lang="en-US" sz="1350" dirty="0"/>
              </a:p>
            </p:txBody>
          </p:sp>
        </p:grpSp>
        <p:sp>
          <p:nvSpPr>
            <p:cNvPr id="13" name="TextBox 12"/>
            <p:cNvSpPr txBox="1"/>
            <p:nvPr/>
          </p:nvSpPr>
          <p:spPr>
            <a:xfrm>
              <a:off x="8235034" y="3063707"/>
              <a:ext cx="255824" cy="400109"/>
            </a:xfrm>
            <a:prstGeom prst="rect">
              <a:avLst/>
            </a:prstGeom>
            <a:noFill/>
          </p:spPr>
          <p:txBody>
            <a:bodyPr wrap="square" rtlCol="0">
              <a:spAutoFit/>
            </a:bodyPr>
            <a:lstStyle/>
            <a:p>
              <a:r>
                <a:rPr lang="en-US" sz="1350" b="1" dirty="0"/>
                <a:t>-</a:t>
              </a:r>
            </a:p>
          </p:txBody>
        </p:sp>
      </p:grpSp>
    </p:spTree>
    <p:extLst>
      <p:ext uri="{BB962C8B-B14F-4D97-AF65-F5344CB8AC3E}">
        <p14:creationId xmlns:p14="http://schemas.microsoft.com/office/powerpoint/2010/main" val="171185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flipH="1">
            <a:off x="4840941" y="626143"/>
            <a:ext cx="3818965" cy="812308"/>
            <a:chOff x="-507748" y="467977"/>
            <a:chExt cx="1650249" cy="456207"/>
          </a:xfrm>
          <a:scene3d>
            <a:camera prst="orthographicFront"/>
            <a:lightRig rig="threePt" dir="t">
              <a:rot lat="0" lon="0" rev="7500000"/>
            </a:lightRig>
          </a:scene3d>
        </p:grpSpPr>
        <p:sp>
          <p:nvSpPr>
            <p:cNvPr id="11" name="Pentagon 10"/>
            <p:cNvSpPr/>
            <p:nvPr/>
          </p:nvSpPr>
          <p:spPr>
            <a:xfrm>
              <a:off x="-507748" y="467977"/>
              <a:ext cx="1650249" cy="456207"/>
            </a:xfrm>
            <a:prstGeom prst="homePlat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Pentagon 4"/>
            <p:cNvSpPr/>
            <p:nvPr/>
          </p:nvSpPr>
          <p:spPr>
            <a:xfrm>
              <a:off x="-507748" y="467977"/>
              <a:ext cx="1480826" cy="4562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algn="ctr" defTabSz="533400">
                <a:lnSpc>
                  <a:spcPct val="90000"/>
                </a:lnSpc>
                <a:spcBef>
                  <a:spcPct val="0"/>
                </a:spcBef>
                <a:spcAft>
                  <a:spcPct val="35000"/>
                </a:spcAft>
              </a:pPr>
              <a:r>
                <a:rPr lang="fa-IR" sz="2800" dirty="0" smtClean="0">
                  <a:solidFill>
                    <a:schemeClr val="tx1"/>
                  </a:solidFill>
                  <a:latin typeface="IRANSans" panose="02040503050201020203" pitchFamily="18" charset="-78"/>
                  <a:cs typeface="B Titr" panose="00000700000000000000" pitchFamily="2" charset="-78"/>
                </a:rPr>
                <a:t>قلمرو حوزه علوم تجربی</a:t>
              </a:r>
              <a:endParaRPr lang="en-US" sz="2800" dirty="0">
                <a:solidFill>
                  <a:schemeClr val="tx1"/>
                </a:solidFill>
                <a:latin typeface="IRANSans" panose="02040503050201020203" pitchFamily="18" charset="-78"/>
                <a:cs typeface="B Titr" panose="00000700000000000000" pitchFamily="2" charset="-78"/>
              </a:endParaRPr>
            </a:p>
          </p:txBody>
        </p:sp>
      </p:grpSp>
      <p:sp>
        <p:nvSpPr>
          <p:cNvPr id="3" name="Rectangle 2"/>
          <p:cNvSpPr/>
          <p:nvPr/>
        </p:nvSpPr>
        <p:spPr>
          <a:xfrm>
            <a:off x="363070" y="1438451"/>
            <a:ext cx="8296836" cy="3978012"/>
          </a:xfrm>
          <a:prstGeom prst="rect">
            <a:avLst/>
          </a:prstGeom>
        </p:spPr>
        <p:txBody>
          <a:bodyPr wrap="square">
            <a:spAutoFit/>
          </a:bodyPr>
          <a:lstStyle/>
          <a:p>
            <a:pPr algn="justLow" rtl="1">
              <a:lnSpc>
                <a:spcPct val="250000"/>
              </a:lnSpc>
            </a:pPr>
            <a:r>
              <a:rPr lang="fa-IR" sz="2400" b="1" dirty="0" smtClean="0">
                <a:solidFill>
                  <a:srgbClr val="C00000"/>
                </a:solidFill>
                <a:cs typeface="B Nazanin" panose="00000400000000000000" pitchFamily="2" charset="-78"/>
              </a:rPr>
              <a:t>دانش</a:t>
            </a:r>
            <a:r>
              <a:rPr lang="fa-IR" sz="2400" b="1" dirty="0">
                <a:solidFill>
                  <a:srgbClr val="C00000"/>
                </a:solidFill>
                <a:cs typeface="B Nazanin" panose="00000400000000000000" pitchFamily="2" charset="-78"/>
              </a:rPr>
              <a:t>: </a:t>
            </a:r>
            <a:r>
              <a:rPr lang="fa-IR" sz="2000" b="1" dirty="0">
                <a:solidFill>
                  <a:schemeClr val="bg1"/>
                </a:solidFill>
                <a:cs typeface="B Nazanin" panose="00000400000000000000" pitchFamily="2" charset="-78"/>
              </a:rPr>
              <a:t>شامل زندگی موجودات، زمین، پیرامون آن، ماده و تغییرات آن، انرژی و تغییرات آن، طبیعت و مواد فرآوری شده، علوم در اجتماع، علوم در زندگی روزانه و……</a:t>
            </a:r>
          </a:p>
          <a:p>
            <a:pPr algn="justLow" rtl="1">
              <a:lnSpc>
                <a:spcPct val="250000"/>
              </a:lnSpc>
            </a:pPr>
            <a:r>
              <a:rPr lang="fa-IR" sz="2000" b="1" dirty="0">
                <a:solidFill>
                  <a:srgbClr val="C00000"/>
                </a:solidFill>
                <a:cs typeface="B Nazanin" panose="00000400000000000000" pitchFamily="2" charset="-78"/>
              </a:rPr>
              <a:t>فناوری: </a:t>
            </a:r>
            <a:r>
              <a:rPr lang="fa-IR" sz="2000" b="1" dirty="0">
                <a:solidFill>
                  <a:schemeClr val="bg1"/>
                </a:solidFill>
                <a:cs typeface="B Nazanin" panose="00000400000000000000" pitchFamily="2" charset="-78"/>
              </a:rPr>
              <a:t>بیوتکنولوژی، نابوتکنولوژی، نجوم و انرژی های نو</a:t>
            </a:r>
          </a:p>
          <a:p>
            <a:pPr algn="justLow" rtl="1">
              <a:lnSpc>
                <a:spcPct val="250000"/>
              </a:lnSpc>
            </a:pPr>
            <a:r>
              <a:rPr lang="fa-IR" sz="2000" b="1" dirty="0">
                <a:solidFill>
                  <a:srgbClr val="C00000"/>
                </a:solidFill>
                <a:cs typeface="B Nazanin" panose="00000400000000000000" pitchFamily="2" charset="-78"/>
              </a:rPr>
              <a:t>فرآیندهای علمی: </a:t>
            </a:r>
            <a:r>
              <a:rPr lang="fa-IR" sz="2000" b="1" dirty="0">
                <a:solidFill>
                  <a:schemeClr val="bg1"/>
                </a:solidFill>
                <a:cs typeface="B Nazanin" panose="00000400000000000000" pitchFamily="2" charset="-78"/>
              </a:rPr>
              <a:t>مثل مشاهده، جمع آوری اطلاعات، اندازه گیری، تفسیریافته ها، فرضیه، مدل سازی، پیش بینی، طراحی تحقیق، برقراری ارتباط و مهارت های پیچیدۀ </a:t>
            </a:r>
            <a:r>
              <a:rPr lang="fa-IR" sz="2000" b="1" dirty="0" smtClean="0">
                <a:solidFill>
                  <a:schemeClr val="bg1"/>
                </a:solidFill>
                <a:cs typeface="B Nazanin" panose="00000400000000000000" pitchFamily="2" charset="-78"/>
              </a:rPr>
              <a:t>تفکر</a:t>
            </a:r>
            <a:endParaRPr lang="fa-IR" sz="20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19964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2018" y="648344"/>
            <a:ext cx="6745460" cy="523220"/>
          </a:xfrm>
          <a:prstGeom prst="rect">
            <a:avLst/>
          </a:prstGeom>
        </p:spPr>
        <p:txBody>
          <a:bodyPr wrap="square">
            <a:spAutoFit/>
          </a:bodyPr>
          <a:lstStyle/>
          <a:p>
            <a:pPr algn="r" fontAlgn="base"/>
            <a:r>
              <a:rPr lang="fa-IR" sz="2800" dirty="0">
                <a:solidFill>
                  <a:srgbClr val="222222"/>
                </a:solidFill>
                <a:latin typeface="Mirza"/>
                <a:cs typeface="B Titr" panose="00000700000000000000" pitchFamily="2" charset="-78"/>
              </a:rPr>
              <a:t>اهمیت تهیه تجهیزات با کیفیت آزمایشگاه </a:t>
            </a:r>
            <a:r>
              <a:rPr lang="fa-IR" sz="2800" dirty="0" smtClean="0">
                <a:solidFill>
                  <a:srgbClr val="222222"/>
                </a:solidFill>
                <a:latin typeface="Mirza"/>
                <a:cs typeface="B Titr" panose="00000700000000000000" pitchFamily="2" charset="-78"/>
              </a:rPr>
              <a:t>دبستان</a:t>
            </a:r>
            <a:endParaRPr lang="fa-IR" sz="2800" dirty="0">
              <a:solidFill>
                <a:srgbClr val="222222"/>
              </a:solidFill>
              <a:latin typeface="Mirza"/>
              <a:cs typeface="B Titr" panose="00000700000000000000" pitchFamily="2" charset="-78"/>
            </a:endParaRPr>
          </a:p>
        </p:txBody>
      </p:sp>
      <p:sp>
        <p:nvSpPr>
          <p:cNvPr id="5" name="Rectangle 4"/>
          <p:cNvSpPr/>
          <p:nvPr/>
        </p:nvSpPr>
        <p:spPr>
          <a:xfrm>
            <a:off x="5542671" y="1584227"/>
            <a:ext cx="3284807" cy="4832092"/>
          </a:xfrm>
          <a:prstGeom prst="rect">
            <a:avLst/>
          </a:prstGeom>
          <a:solidFill>
            <a:schemeClr val="tx2">
              <a:lumMod val="20000"/>
              <a:lumOff val="80000"/>
            </a:schemeClr>
          </a:solidFill>
        </p:spPr>
        <p:txBody>
          <a:bodyPr wrap="square">
            <a:spAutoFit/>
          </a:bodyPr>
          <a:lstStyle/>
          <a:p>
            <a:pPr algn="justLow" rtl="1"/>
            <a:r>
              <a:rPr lang="fa-IR" sz="2200" b="1" dirty="0">
                <a:solidFill>
                  <a:srgbClr val="C00000"/>
                </a:solidFill>
                <a:latin typeface="Tahoma" panose="020B0604030504040204" pitchFamily="34" charset="0"/>
                <a:cs typeface="B Nazanin" panose="00000400000000000000" pitchFamily="2" charset="-78"/>
              </a:rPr>
              <a:t>مواجه شدن با مطالب کتاب های درسی به صورت عملی جذابیت بسیاری برای دانش آموزان خصوصا دانش آموزان مقطع ابتدایی دارد. این جذابیت باعث می شود آزمایش ها در ذهن کودک کاملا حک شود و همیشه به خاطر داشته باشد. تجهیزات آزمایشگاه مدارس ابتدایی اغلب بسیار ساده هستند. اما لمس و مشاهده همین تجهیزات برای دانش آموزان این مقطع بسیار مهم است</a:t>
            </a:r>
            <a:r>
              <a:rPr lang="fa-IR" sz="2200" b="1" dirty="0" smtClean="0">
                <a:solidFill>
                  <a:srgbClr val="C00000"/>
                </a:solidFill>
                <a:latin typeface="Tahoma" panose="020B0604030504040204" pitchFamily="34" charset="0"/>
                <a:cs typeface="B Nazanin" panose="00000400000000000000" pitchFamily="2" charset="-78"/>
              </a:rPr>
              <a:t>.</a:t>
            </a:r>
          </a:p>
          <a:p>
            <a:pPr algn="justLow" rtl="1"/>
            <a:endParaRPr lang="fa-IR" sz="2200" b="1" dirty="0">
              <a:solidFill>
                <a:srgbClr val="C00000"/>
              </a:solidFill>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246625" y="1429482"/>
            <a:ext cx="5056895" cy="4878285"/>
          </a:xfrm>
          <a:prstGeom prst="rect">
            <a:avLst/>
          </a:prstGeom>
        </p:spPr>
      </p:pic>
    </p:spTree>
    <p:extLst>
      <p:ext uri="{BB962C8B-B14F-4D97-AF65-F5344CB8AC3E}">
        <p14:creationId xmlns:p14="http://schemas.microsoft.com/office/powerpoint/2010/main" val="216648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flipH="1">
            <a:off x="2485561" y="447310"/>
            <a:ext cx="4020670" cy="1025446"/>
            <a:chOff x="5070826" y="467977"/>
            <a:chExt cx="1140519" cy="456207"/>
          </a:xfrm>
          <a:scene3d>
            <a:camera prst="orthographicFront"/>
            <a:lightRig rig="threePt" dir="t">
              <a:rot lat="0" lon="0" rev="7500000"/>
            </a:lightRig>
          </a:scene3d>
        </p:grpSpPr>
        <p:sp>
          <p:nvSpPr>
            <p:cNvPr id="8" name="Chevron 7"/>
            <p:cNvSpPr/>
            <p:nvPr/>
          </p:nvSpPr>
          <p:spPr>
            <a:xfrm>
              <a:off x="5070826" y="467977"/>
              <a:ext cx="1140519" cy="456207"/>
            </a:xfrm>
            <a:prstGeom prst="chevron">
              <a:avLst/>
            </a:prstGeom>
            <a:sp3d prstMaterial="plastic">
              <a:bevelT w="127000" h="25400" prst="relaxedInset"/>
            </a:sp3d>
          </p:spPr>
          <p:style>
            <a:lnRef idx="0">
              <a:schemeClr val="lt1">
                <a:hueOff val="0"/>
                <a:satOff val="0"/>
                <a:lumOff val="0"/>
                <a:alphaOff val="0"/>
              </a:schemeClr>
            </a:lnRef>
            <a:fillRef idx="3">
              <a:schemeClr val="accent3">
                <a:hueOff val="7499362"/>
                <a:satOff val="1459"/>
                <a:lumOff val="7843"/>
                <a:alphaOff val="0"/>
              </a:schemeClr>
            </a:fillRef>
            <a:effectRef idx="2">
              <a:schemeClr val="accent3">
                <a:hueOff val="7499362"/>
                <a:satOff val="1459"/>
                <a:lumOff val="7843"/>
                <a:alphaOff val="0"/>
              </a:schemeClr>
            </a:effectRef>
            <a:fontRef idx="minor">
              <a:schemeClr val="lt1"/>
            </a:fontRef>
          </p:style>
        </p:sp>
        <p:sp>
          <p:nvSpPr>
            <p:cNvPr id="9" name="Chevron 4"/>
            <p:cNvSpPr/>
            <p:nvPr/>
          </p:nvSpPr>
          <p:spPr>
            <a:xfrm>
              <a:off x="5298930" y="467977"/>
              <a:ext cx="684312" cy="4562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algn="ctr" defTabSz="533400">
                <a:lnSpc>
                  <a:spcPct val="90000"/>
                </a:lnSpc>
                <a:spcBef>
                  <a:spcPct val="0"/>
                </a:spcBef>
                <a:spcAft>
                  <a:spcPct val="35000"/>
                </a:spcAft>
              </a:pPr>
              <a:r>
                <a:rPr lang="fa-IR" sz="2400" dirty="0">
                  <a:solidFill>
                    <a:schemeClr val="tx1"/>
                  </a:solidFill>
                  <a:latin typeface="IRANSans" panose="02040503050201020203" pitchFamily="18" charset="-78"/>
                  <a:cs typeface="B Titr" panose="00000700000000000000" pitchFamily="2" charset="-78"/>
                </a:rPr>
                <a:t>ساعات </a:t>
              </a:r>
              <a:r>
                <a:rPr lang="fa-IR" sz="2400" dirty="0" smtClean="0">
                  <a:solidFill>
                    <a:schemeClr val="tx1"/>
                  </a:solidFill>
                  <a:latin typeface="IRANSans" panose="02040503050201020203" pitchFamily="18" charset="-78"/>
                  <a:cs typeface="B Titr" panose="00000700000000000000" pitchFamily="2" charset="-78"/>
                </a:rPr>
                <a:t>تدریس </a:t>
              </a:r>
              <a:r>
                <a:rPr lang="fa-IR" sz="2400" dirty="0">
                  <a:solidFill>
                    <a:schemeClr val="tx1"/>
                  </a:solidFill>
                  <a:latin typeface="IRANSans" panose="02040503050201020203" pitchFamily="18" charset="-78"/>
                  <a:cs typeface="B Titr" panose="00000700000000000000" pitchFamily="2" charset="-78"/>
                </a:rPr>
                <a:t>هفتگی</a:t>
              </a:r>
              <a:endParaRPr lang="en-US" sz="2400" dirty="0">
                <a:solidFill>
                  <a:schemeClr val="tx1"/>
                </a:solidFill>
                <a:latin typeface="IRANSans" panose="02040503050201020203" pitchFamily="18" charset="-78"/>
                <a:cs typeface="B Titr" panose="00000700000000000000" pitchFamily="2" charset="-78"/>
              </a:endParaRPr>
            </a:p>
          </p:txBody>
        </p:sp>
      </p:grpSp>
      <p:sp>
        <p:nvSpPr>
          <p:cNvPr id="10" name="Rectangle 9"/>
          <p:cNvSpPr/>
          <p:nvPr/>
        </p:nvSpPr>
        <p:spPr>
          <a:xfrm>
            <a:off x="1" y="1887894"/>
            <a:ext cx="8991791" cy="954107"/>
          </a:xfrm>
          <a:prstGeom prst="rect">
            <a:avLst/>
          </a:prstGeom>
          <a:solidFill>
            <a:schemeClr val="bg2"/>
          </a:solidFill>
        </p:spPr>
        <p:txBody>
          <a:bodyPr wrap="square">
            <a:spAutoFit/>
          </a:bodyPr>
          <a:lstStyle/>
          <a:p>
            <a:pPr algn="ctr" rtl="1">
              <a:lnSpc>
                <a:spcPct val="200000"/>
              </a:lnSpc>
            </a:pPr>
            <a:r>
              <a:rPr lang="fa-IR" sz="2000" dirty="0">
                <a:latin typeface="IRANSans" panose="02040503050201020203" pitchFamily="18" charset="-78"/>
                <a:cs typeface="B Titr" panose="00000700000000000000" pitchFamily="2" charset="-78"/>
              </a:rPr>
              <a:t>درس </a:t>
            </a:r>
            <a:r>
              <a:rPr lang="fa-IR" sz="2000" dirty="0" smtClean="0">
                <a:latin typeface="IRANSans" panose="02040503050201020203" pitchFamily="18" charset="-78"/>
                <a:cs typeface="B Titr" panose="00000700000000000000" pitchFamily="2" charset="-78"/>
              </a:rPr>
              <a:t> علوم تجربی – </a:t>
            </a:r>
            <a:r>
              <a:rPr lang="fa-IR" sz="2000" dirty="0">
                <a:latin typeface="IRANSans" panose="02040503050201020203" pitchFamily="18" charset="-78"/>
                <a:cs typeface="B Titr" panose="00000700000000000000" pitchFamily="2" charset="-78"/>
              </a:rPr>
              <a:t>پایه اول تا </a:t>
            </a:r>
            <a:r>
              <a:rPr lang="fa-IR" sz="2000" dirty="0" smtClean="0">
                <a:latin typeface="IRANSans" panose="02040503050201020203" pitchFamily="18" charset="-78"/>
                <a:cs typeface="B Titr" panose="00000700000000000000" pitchFamily="2" charset="-78"/>
              </a:rPr>
              <a:t>ششم</a:t>
            </a:r>
          </a:p>
          <a:p>
            <a:pPr algn="ctr" rtl="1">
              <a:lnSpc>
                <a:spcPct val="200000"/>
              </a:lnSpc>
            </a:pPr>
            <a:endParaRPr lang="fa-IR" sz="800" dirty="0">
              <a:latin typeface="IRANSans" panose="02040503050201020203" pitchFamily="18" charset="-78"/>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233673485"/>
              </p:ext>
            </p:extLst>
          </p:nvPr>
        </p:nvGraphicFramePr>
        <p:xfrm>
          <a:off x="818125" y="3163435"/>
          <a:ext cx="7653521" cy="3040037"/>
        </p:xfrm>
        <a:graphic>
          <a:graphicData uri="http://schemas.openxmlformats.org/drawingml/2006/table">
            <a:tbl>
              <a:tblPr firstRow="1" bandRow="1">
                <a:tableStyleId>{3B4B98B0-60AC-42C2-AFA5-B58CD77FA1E5}</a:tableStyleId>
              </a:tblPr>
              <a:tblGrid>
                <a:gridCol w="1153693"/>
                <a:gridCol w="1185742"/>
                <a:gridCol w="1249835"/>
                <a:gridCol w="1345976"/>
                <a:gridCol w="1233812"/>
                <a:gridCol w="1484463"/>
              </a:tblGrid>
              <a:tr h="845477">
                <a:tc>
                  <a:txBody>
                    <a:bodyPr/>
                    <a:lstStyle/>
                    <a:p>
                      <a:pPr algn="ctr"/>
                      <a:r>
                        <a:rPr lang="fa-IR" sz="2400" b="1" dirty="0" smtClean="0">
                          <a:solidFill>
                            <a:schemeClr val="bg1"/>
                          </a:solidFill>
                          <a:cs typeface="B Titr" panose="00000700000000000000" pitchFamily="2" charset="-78"/>
                        </a:rPr>
                        <a:t>پایه</a:t>
                      </a:r>
                    </a:p>
                    <a:p>
                      <a:pPr algn="ctr"/>
                      <a:r>
                        <a:rPr lang="fa-IR" sz="2400" b="1" baseline="0" dirty="0" smtClean="0">
                          <a:solidFill>
                            <a:schemeClr val="bg1"/>
                          </a:solidFill>
                          <a:cs typeface="B Titr" panose="00000700000000000000" pitchFamily="2" charset="-78"/>
                        </a:rPr>
                        <a:t> ششم</a:t>
                      </a:r>
                      <a:endParaRPr lang="en-US" sz="2400" b="1" dirty="0">
                        <a:solidFill>
                          <a:schemeClr val="bg1"/>
                        </a:solidFill>
                        <a:cs typeface="B Titr" panose="00000700000000000000" pitchFamily="2" charset="-78"/>
                      </a:endParaRPr>
                    </a:p>
                  </a:txBody>
                  <a:tcPr marL="68580" marR="68580" marT="34290" marB="34290"/>
                </a:tc>
                <a:tc>
                  <a:txBody>
                    <a:bodyPr/>
                    <a:lstStyle/>
                    <a:p>
                      <a:pPr algn="ctr"/>
                      <a:r>
                        <a:rPr lang="fa-IR" sz="2400" b="1" dirty="0" smtClean="0">
                          <a:solidFill>
                            <a:schemeClr val="bg1"/>
                          </a:solidFill>
                          <a:cs typeface="B Titr" panose="00000700000000000000" pitchFamily="2" charset="-78"/>
                        </a:rPr>
                        <a:t>پایه</a:t>
                      </a:r>
                      <a:r>
                        <a:rPr lang="fa-IR" sz="2400" b="1" baseline="0" dirty="0" smtClean="0">
                          <a:solidFill>
                            <a:schemeClr val="bg1"/>
                          </a:solidFill>
                          <a:cs typeface="B Titr" panose="00000700000000000000" pitchFamily="2" charset="-78"/>
                        </a:rPr>
                        <a:t> </a:t>
                      </a:r>
                    </a:p>
                    <a:p>
                      <a:pPr algn="ctr"/>
                      <a:r>
                        <a:rPr lang="fa-IR" sz="2400" b="1" baseline="0" dirty="0" smtClean="0">
                          <a:solidFill>
                            <a:schemeClr val="bg1"/>
                          </a:solidFill>
                          <a:cs typeface="B Titr" panose="00000700000000000000" pitchFamily="2" charset="-78"/>
                        </a:rPr>
                        <a:t>پنجم</a:t>
                      </a:r>
                      <a:endParaRPr lang="en-US" sz="2400" b="1" dirty="0">
                        <a:solidFill>
                          <a:schemeClr val="bg1"/>
                        </a:solidFill>
                        <a:cs typeface="B Titr" panose="00000700000000000000" pitchFamily="2" charset="-78"/>
                      </a:endParaRPr>
                    </a:p>
                  </a:txBody>
                  <a:tcPr marL="68580" marR="68580" marT="34290" marB="34290"/>
                </a:tc>
                <a:tc>
                  <a:txBody>
                    <a:bodyPr/>
                    <a:lstStyle/>
                    <a:p>
                      <a:pPr algn="ctr"/>
                      <a:r>
                        <a:rPr lang="fa-IR" sz="2400" b="1" dirty="0" smtClean="0">
                          <a:solidFill>
                            <a:schemeClr val="bg1"/>
                          </a:solidFill>
                          <a:cs typeface="B Titr" panose="00000700000000000000" pitchFamily="2" charset="-78"/>
                        </a:rPr>
                        <a:t>پایه</a:t>
                      </a:r>
                      <a:r>
                        <a:rPr lang="fa-IR" sz="2400" b="1" baseline="0" dirty="0" smtClean="0">
                          <a:solidFill>
                            <a:schemeClr val="bg1"/>
                          </a:solidFill>
                          <a:cs typeface="B Titr" panose="00000700000000000000" pitchFamily="2" charset="-78"/>
                        </a:rPr>
                        <a:t> چهارم</a:t>
                      </a:r>
                      <a:endParaRPr lang="en-US" sz="2400" b="1" dirty="0">
                        <a:solidFill>
                          <a:schemeClr val="bg1"/>
                        </a:solidFill>
                        <a:cs typeface="B Titr" panose="00000700000000000000" pitchFamily="2" charset="-78"/>
                      </a:endParaRPr>
                    </a:p>
                  </a:txBody>
                  <a:tcPr marL="68580" marR="68580" marT="34290" marB="34290"/>
                </a:tc>
                <a:tc>
                  <a:txBody>
                    <a:bodyPr/>
                    <a:lstStyle/>
                    <a:p>
                      <a:pPr algn="ctr"/>
                      <a:r>
                        <a:rPr lang="fa-IR" sz="2400" b="1" dirty="0" smtClean="0">
                          <a:solidFill>
                            <a:schemeClr val="bg1"/>
                          </a:solidFill>
                          <a:cs typeface="B Titr" panose="00000700000000000000" pitchFamily="2" charset="-78"/>
                        </a:rPr>
                        <a:t>پایه</a:t>
                      </a:r>
                    </a:p>
                    <a:p>
                      <a:pPr algn="ctr"/>
                      <a:r>
                        <a:rPr lang="fa-IR" sz="2400" b="1" baseline="0" dirty="0" smtClean="0">
                          <a:solidFill>
                            <a:schemeClr val="bg1"/>
                          </a:solidFill>
                          <a:cs typeface="B Titr" panose="00000700000000000000" pitchFamily="2" charset="-78"/>
                        </a:rPr>
                        <a:t> سوم</a:t>
                      </a:r>
                      <a:endParaRPr lang="en-US" sz="2400" b="1" dirty="0">
                        <a:solidFill>
                          <a:schemeClr val="bg1"/>
                        </a:solidFill>
                        <a:cs typeface="B Titr" panose="00000700000000000000" pitchFamily="2" charset="-78"/>
                      </a:endParaRPr>
                    </a:p>
                  </a:txBody>
                  <a:tcPr marL="68580" marR="68580" marT="34290" marB="34290"/>
                </a:tc>
                <a:tc>
                  <a:txBody>
                    <a:bodyPr/>
                    <a:lstStyle/>
                    <a:p>
                      <a:pPr algn="ctr"/>
                      <a:r>
                        <a:rPr lang="fa-IR" sz="2400" b="1" dirty="0" smtClean="0">
                          <a:solidFill>
                            <a:schemeClr val="bg1"/>
                          </a:solidFill>
                          <a:cs typeface="B Titr" panose="00000700000000000000" pitchFamily="2" charset="-78"/>
                        </a:rPr>
                        <a:t>پایه</a:t>
                      </a:r>
                      <a:r>
                        <a:rPr lang="fa-IR" sz="2400" b="1" baseline="0" dirty="0" smtClean="0">
                          <a:solidFill>
                            <a:schemeClr val="bg1"/>
                          </a:solidFill>
                          <a:cs typeface="B Titr" panose="00000700000000000000" pitchFamily="2" charset="-78"/>
                        </a:rPr>
                        <a:t> </a:t>
                      </a:r>
                      <a:endParaRPr lang="en-US" sz="2400" b="1" baseline="0" dirty="0" smtClean="0">
                        <a:solidFill>
                          <a:schemeClr val="bg1"/>
                        </a:solidFill>
                        <a:cs typeface="B Titr" panose="00000700000000000000" pitchFamily="2" charset="-78"/>
                      </a:endParaRPr>
                    </a:p>
                    <a:p>
                      <a:pPr algn="ctr"/>
                      <a:r>
                        <a:rPr lang="fa-IR" sz="2400" b="1" baseline="0" dirty="0" smtClean="0">
                          <a:solidFill>
                            <a:schemeClr val="bg1"/>
                          </a:solidFill>
                          <a:cs typeface="B Titr" panose="00000700000000000000" pitchFamily="2" charset="-78"/>
                        </a:rPr>
                        <a:t>دوم</a:t>
                      </a:r>
                      <a:endParaRPr lang="en-US" sz="2400" b="1" dirty="0">
                        <a:solidFill>
                          <a:schemeClr val="bg1"/>
                        </a:solidFill>
                        <a:cs typeface="B Titr" panose="00000700000000000000" pitchFamily="2" charset="-78"/>
                      </a:endParaRPr>
                    </a:p>
                  </a:txBody>
                  <a:tcPr marL="68580" marR="68580" marT="34290" marB="34290"/>
                </a:tc>
                <a:tc>
                  <a:txBody>
                    <a:bodyPr/>
                    <a:lstStyle/>
                    <a:p>
                      <a:pPr algn="ctr"/>
                      <a:r>
                        <a:rPr lang="fa-IR" sz="2400" b="1" dirty="0" smtClean="0">
                          <a:solidFill>
                            <a:schemeClr val="bg1"/>
                          </a:solidFill>
                          <a:cs typeface="B Titr" panose="00000700000000000000" pitchFamily="2" charset="-78"/>
                        </a:rPr>
                        <a:t>پایه</a:t>
                      </a:r>
                    </a:p>
                    <a:p>
                      <a:pPr algn="ctr"/>
                      <a:r>
                        <a:rPr lang="fa-IR" sz="2400" b="1" baseline="0" dirty="0" smtClean="0">
                          <a:solidFill>
                            <a:schemeClr val="bg1"/>
                          </a:solidFill>
                          <a:cs typeface="B Titr" panose="00000700000000000000" pitchFamily="2" charset="-78"/>
                        </a:rPr>
                        <a:t> اول</a:t>
                      </a:r>
                      <a:endParaRPr lang="en-US" sz="2400" b="1" dirty="0">
                        <a:solidFill>
                          <a:schemeClr val="bg1"/>
                        </a:solidFill>
                        <a:cs typeface="B Titr" panose="00000700000000000000" pitchFamily="2" charset="-78"/>
                      </a:endParaRPr>
                    </a:p>
                  </a:txBody>
                  <a:tcPr marL="68580" marR="68580" marT="34290" marB="34290"/>
                </a:tc>
              </a:tr>
              <a:tr h="845477">
                <a:tc>
                  <a:txBody>
                    <a:bodyPr/>
                    <a:lstStyle/>
                    <a:p>
                      <a:pPr algn="ctr"/>
                      <a:endParaRPr lang="fa-IR" sz="2400" b="1" dirty="0" smtClean="0">
                        <a:solidFill>
                          <a:srgbClr val="C00000"/>
                        </a:solidFill>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anose="00000400000000000000" pitchFamily="2" charset="-78"/>
                        </a:rPr>
                        <a:t>2</a:t>
                      </a:r>
                      <a:r>
                        <a:rPr lang="fa-IR" sz="2400" b="1" baseline="0" dirty="0" smtClean="0">
                          <a:solidFill>
                            <a:srgbClr val="C00000"/>
                          </a:solidFill>
                          <a:cs typeface="B Nazanin" panose="00000400000000000000" pitchFamily="2" charset="-78"/>
                        </a:rPr>
                        <a:t> ساعت</a:t>
                      </a:r>
                    </a:p>
                    <a:p>
                      <a:pPr algn="ctr"/>
                      <a:endParaRPr lang="en-US" sz="2400" b="1" dirty="0">
                        <a:solidFill>
                          <a:srgbClr val="C00000"/>
                        </a:solidFill>
                        <a:cs typeface="B Nazanin" panose="00000400000000000000" pitchFamily="2" charset="-78"/>
                      </a:endParaRPr>
                    </a:p>
                  </a:txBody>
                  <a:tcPr marL="68580" marR="68580" marT="34290" marB="34290"/>
                </a:tc>
                <a:tc>
                  <a:txBody>
                    <a:bodyPr/>
                    <a:lstStyle/>
                    <a:p>
                      <a:pPr algn="ctr"/>
                      <a:endParaRPr lang="fa-IR" sz="2400" b="1" dirty="0" smtClean="0">
                        <a:solidFill>
                          <a:srgbClr val="C00000"/>
                        </a:solidFill>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anose="00000400000000000000" pitchFamily="2" charset="-78"/>
                        </a:rPr>
                        <a:t>3</a:t>
                      </a:r>
                      <a:r>
                        <a:rPr lang="fa-IR" sz="2400" b="1" baseline="0" dirty="0" smtClean="0">
                          <a:solidFill>
                            <a:srgbClr val="C00000"/>
                          </a:solidFill>
                          <a:cs typeface="B Nazanin" panose="00000400000000000000" pitchFamily="2" charset="-78"/>
                        </a:rPr>
                        <a:t> ساعت</a:t>
                      </a:r>
                    </a:p>
                    <a:p>
                      <a:pPr algn="ctr"/>
                      <a:endParaRPr lang="en-US" sz="2400" b="1" dirty="0">
                        <a:solidFill>
                          <a:srgbClr val="C00000"/>
                        </a:solidFill>
                        <a:cs typeface="B Nazanin" panose="00000400000000000000" pitchFamily="2" charset="-78"/>
                      </a:endParaRPr>
                    </a:p>
                  </a:txBody>
                  <a:tcPr marL="68580" marR="68580" marT="34290" marB="34290"/>
                </a:tc>
                <a:tc>
                  <a:txBody>
                    <a:bodyPr/>
                    <a:lstStyle/>
                    <a:p>
                      <a:pPr algn="ctr"/>
                      <a:endParaRPr lang="fa-IR" sz="2400" b="1" dirty="0" smtClean="0">
                        <a:solidFill>
                          <a:srgbClr val="C00000"/>
                        </a:solidFill>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anose="00000400000000000000" pitchFamily="2" charset="-78"/>
                        </a:rPr>
                        <a:t>3</a:t>
                      </a:r>
                      <a:r>
                        <a:rPr lang="fa-IR" sz="2400" b="1" baseline="0" dirty="0" smtClean="0">
                          <a:solidFill>
                            <a:srgbClr val="C00000"/>
                          </a:solidFill>
                          <a:cs typeface="B Nazanin" panose="00000400000000000000" pitchFamily="2" charset="-78"/>
                        </a:rPr>
                        <a:t> ساعت</a:t>
                      </a:r>
                    </a:p>
                    <a:p>
                      <a:pPr algn="ctr"/>
                      <a:endParaRPr lang="en-US" sz="2400" b="1" dirty="0">
                        <a:solidFill>
                          <a:srgbClr val="C00000"/>
                        </a:solidFill>
                        <a:cs typeface="B Nazanin" panose="00000400000000000000" pitchFamily="2" charset="-78"/>
                      </a:endParaRPr>
                    </a:p>
                  </a:txBody>
                  <a:tcPr marL="68580" marR="68580" marT="34290" marB="34290"/>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fa-IR" sz="2400" b="1" baseline="0" dirty="0" smtClean="0">
                        <a:solidFill>
                          <a:srgbClr val="C00000"/>
                        </a:solidFill>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anose="00000400000000000000" pitchFamily="2" charset="-78"/>
                        </a:rPr>
                        <a:t>3</a:t>
                      </a:r>
                      <a:r>
                        <a:rPr lang="fa-IR" sz="2400" b="1" baseline="0" dirty="0" smtClean="0">
                          <a:solidFill>
                            <a:srgbClr val="C00000"/>
                          </a:solidFill>
                          <a:cs typeface="B Nazanin" panose="00000400000000000000" pitchFamily="2" charset="-78"/>
                        </a:rPr>
                        <a:t> ساعت</a:t>
                      </a:r>
                    </a:p>
                    <a:p>
                      <a:pPr marL="0" marR="0" indent="0" algn="ctr" defTabSz="457200" rtl="1" eaLnBrk="1" fontAlgn="auto" latinLnBrk="0" hangingPunct="1">
                        <a:lnSpc>
                          <a:spcPct val="100000"/>
                        </a:lnSpc>
                        <a:spcBef>
                          <a:spcPts val="0"/>
                        </a:spcBef>
                        <a:spcAft>
                          <a:spcPts val="0"/>
                        </a:spcAft>
                        <a:buClrTx/>
                        <a:buSzTx/>
                        <a:buFontTx/>
                        <a:buNone/>
                        <a:tabLst/>
                        <a:defRPr/>
                      </a:pPr>
                      <a:endParaRPr lang="fa-IR" sz="2400" b="1" baseline="0" dirty="0" smtClean="0">
                        <a:solidFill>
                          <a:srgbClr val="C00000"/>
                        </a:solidFill>
                        <a:cs typeface="B Nazanin" panose="00000400000000000000" pitchFamily="2" charset="-78"/>
                      </a:endParaRPr>
                    </a:p>
                  </a:txBody>
                  <a:tcPr marL="68580" marR="68580" marT="34290" marB="34290"/>
                </a:tc>
                <a:tc>
                  <a:txBody>
                    <a:bodyPr/>
                    <a:lstStyle/>
                    <a:p>
                      <a:pPr algn="ctr"/>
                      <a:endParaRPr lang="fa-IR" sz="2400" b="1" dirty="0" smtClean="0">
                        <a:solidFill>
                          <a:srgbClr val="C00000"/>
                        </a:solidFill>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anose="00000400000000000000" pitchFamily="2" charset="-78"/>
                        </a:rPr>
                        <a:t>3</a:t>
                      </a:r>
                      <a:r>
                        <a:rPr lang="fa-IR" sz="2400" b="1" baseline="0" dirty="0" smtClean="0">
                          <a:solidFill>
                            <a:srgbClr val="C00000"/>
                          </a:solidFill>
                          <a:cs typeface="B Nazanin" panose="00000400000000000000" pitchFamily="2" charset="-78"/>
                        </a:rPr>
                        <a:t> ساعت</a:t>
                      </a:r>
                    </a:p>
                    <a:p>
                      <a:pPr algn="ctr"/>
                      <a:endParaRPr lang="en-US" sz="2400" b="1" dirty="0">
                        <a:solidFill>
                          <a:srgbClr val="C00000"/>
                        </a:solidFill>
                        <a:cs typeface="B Nazanin" panose="00000400000000000000" pitchFamily="2" charset="-78"/>
                      </a:endParaRPr>
                    </a:p>
                  </a:txBody>
                  <a:tcPr marL="68580" marR="68580" marT="34290" marB="34290"/>
                </a:tc>
                <a:tc>
                  <a:txBody>
                    <a:bodyPr/>
                    <a:lstStyle/>
                    <a:p>
                      <a:pPr algn="ctr"/>
                      <a:endParaRPr lang="fa-IR" sz="2400" b="1" dirty="0" smtClean="0">
                        <a:solidFill>
                          <a:srgbClr val="C00000"/>
                        </a:solidFill>
                        <a:cs typeface="B Nazanin" panose="00000400000000000000" pitchFamily="2" charset="-78"/>
                      </a:endParaRPr>
                    </a:p>
                    <a:p>
                      <a:pPr algn="ctr"/>
                      <a:r>
                        <a:rPr lang="fa-IR" sz="2400" b="1" dirty="0" smtClean="0">
                          <a:solidFill>
                            <a:srgbClr val="C00000"/>
                          </a:solidFill>
                          <a:cs typeface="B Nazanin" panose="00000400000000000000" pitchFamily="2" charset="-78"/>
                        </a:rPr>
                        <a:t>3</a:t>
                      </a:r>
                      <a:r>
                        <a:rPr lang="fa-IR" sz="2400" b="1" baseline="0" dirty="0" smtClean="0">
                          <a:solidFill>
                            <a:srgbClr val="C00000"/>
                          </a:solidFill>
                          <a:cs typeface="B Nazanin" panose="00000400000000000000" pitchFamily="2" charset="-78"/>
                        </a:rPr>
                        <a:t> ساعت</a:t>
                      </a:r>
                    </a:p>
                    <a:p>
                      <a:pPr algn="ctr"/>
                      <a:endParaRPr lang="en-US" sz="2400" b="1" dirty="0">
                        <a:solidFill>
                          <a:srgbClr val="C00000"/>
                        </a:solidFill>
                        <a:cs typeface="B Nazanin" panose="00000400000000000000" pitchFamily="2" charset="-78"/>
                      </a:endParaRPr>
                    </a:p>
                  </a:txBody>
                  <a:tcPr marL="68580" marR="68580" marT="34290" marB="34290"/>
                </a:tc>
              </a:tr>
              <a:tr h="845477">
                <a:tc gridSpan="6">
                  <a:txBody>
                    <a:bodyPr/>
                    <a:lstStyle/>
                    <a:p>
                      <a:pPr algn="r">
                        <a:lnSpc>
                          <a:spcPct val="150000"/>
                        </a:lnSpc>
                      </a:pPr>
                      <a:r>
                        <a:rPr lang="fa-IR" sz="2400" b="1" dirty="0" smtClean="0">
                          <a:solidFill>
                            <a:srgbClr val="C00000"/>
                          </a:solidFill>
                          <a:cs typeface="B Nazanin" panose="00000400000000000000" pitchFamily="2" charset="-78"/>
                        </a:rPr>
                        <a:t>*</a:t>
                      </a:r>
                      <a:r>
                        <a:rPr lang="fa-IR" sz="2400" b="1" baseline="0" dirty="0" smtClean="0">
                          <a:solidFill>
                            <a:srgbClr val="C00000"/>
                          </a:solidFill>
                          <a:cs typeface="B Nazanin" panose="00000400000000000000" pitchFamily="2" charset="-78"/>
                        </a:rPr>
                        <a:t> </a:t>
                      </a:r>
                      <a:r>
                        <a:rPr lang="fa-IR" sz="1800" b="0" i="0" kern="1200" dirty="0" smtClean="0">
                          <a:solidFill>
                            <a:schemeClr val="tx1"/>
                          </a:solidFill>
                          <a:effectLst/>
                          <a:latin typeface="+mn-lt"/>
                          <a:ea typeface="+mn-ea"/>
                          <a:cs typeface="+mn-cs"/>
                        </a:rPr>
                        <a:t>    </a:t>
                      </a:r>
                      <a:r>
                        <a:rPr lang="fa-IR" sz="1800" b="1" i="0" kern="1200" dirty="0" smtClean="0">
                          <a:solidFill>
                            <a:schemeClr val="bg1"/>
                          </a:solidFill>
                          <a:effectLst/>
                          <a:latin typeface="+mn-lt"/>
                          <a:ea typeface="+mn-ea"/>
                          <a:cs typeface="B Nazanin" panose="00000400000000000000" pitchFamily="2" charset="-78"/>
                        </a:rPr>
                        <a:t>دروس علوم و هنر در پایه سوم مجموعا در هفته چهار ساعت ارائه خواهد شد(یک هفته یک جلسه هنر وسه جلسه علوم وهفته دیگر دو جلسه هنر ودو جلسسه علوم).</a:t>
                      </a:r>
                      <a:endParaRPr lang="en-US" sz="2400" b="1" dirty="0">
                        <a:solidFill>
                          <a:schemeClr val="bg1"/>
                        </a:solidFill>
                        <a:cs typeface="B Nazanin" panose="00000400000000000000" pitchFamily="2" charset="-78"/>
                      </a:endParaRPr>
                    </a:p>
                  </a:txBody>
                  <a:tcPr marL="68580" marR="68580" marT="34290" marB="34290"/>
                </a:tc>
                <a:tc hMerge="1">
                  <a:txBody>
                    <a:bodyPr/>
                    <a:lstStyle/>
                    <a:p>
                      <a:pPr algn="ctr"/>
                      <a:endParaRPr lang="en-US" sz="2400" b="1" dirty="0">
                        <a:solidFill>
                          <a:srgbClr val="C00000"/>
                        </a:solidFill>
                        <a:cs typeface="B Nazanin" panose="00000400000000000000" pitchFamily="2" charset="-78"/>
                      </a:endParaRPr>
                    </a:p>
                  </a:txBody>
                  <a:tcPr marL="68580" marR="68580" marT="34290" marB="34290"/>
                </a:tc>
                <a:tc hMerge="1">
                  <a:txBody>
                    <a:bodyPr/>
                    <a:lstStyle/>
                    <a:p>
                      <a:pPr algn="ctr"/>
                      <a:endParaRPr lang="en-US" sz="2400" b="1" dirty="0">
                        <a:solidFill>
                          <a:srgbClr val="C00000"/>
                        </a:solidFill>
                        <a:cs typeface="B Nazanin" panose="00000400000000000000" pitchFamily="2" charset="-78"/>
                      </a:endParaRPr>
                    </a:p>
                  </a:txBody>
                  <a:tcPr marL="68580" marR="68580" marT="34290" marB="34290"/>
                </a:tc>
                <a:tc hMerge="1">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fa-IR" sz="2400" b="1" baseline="0" dirty="0" smtClean="0">
                        <a:solidFill>
                          <a:srgbClr val="C00000"/>
                        </a:solidFill>
                        <a:cs typeface="B Nazanin" panose="00000400000000000000" pitchFamily="2" charset="-78"/>
                      </a:endParaRPr>
                    </a:p>
                  </a:txBody>
                  <a:tcPr marL="68580" marR="68580" marT="34290" marB="34290"/>
                </a:tc>
                <a:tc hMerge="1">
                  <a:txBody>
                    <a:bodyPr/>
                    <a:lstStyle/>
                    <a:p>
                      <a:pPr algn="ctr"/>
                      <a:endParaRPr lang="en-US" sz="2400" b="1" dirty="0">
                        <a:solidFill>
                          <a:srgbClr val="C00000"/>
                        </a:solidFill>
                        <a:cs typeface="B Nazanin" panose="00000400000000000000" pitchFamily="2" charset="-78"/>
                      </a:endParaRPr>
                    </a:p>
                  </a:txBody>
                  <a:tcPr marL="68580" marR="68580" marT="34290" marB="34290"/>
                </a:tc>
                <a:tc hMerge="1">
                  <a:txBody>
                    <a:bodyPr/>
                    <a:lstStyle/>
                    <a:p>
                      <a:pPr algn="ctr"/>
                      <a:endParaRPr lang="en-US" sz="2400" b="1" dirty="0">
                        <a:solidFill>
                          <a:srgbClr val="C00000"/>
                        </a:solidFill>
                        <a:cs typeface="B Nazanin" panose="00000400000000000000" pitchFamily="2" charset="-78"/>
                      </a:endParaRPr>
                    </a:p>
                  </a:txBody>
                  <a:tcPr marL="68580" marR="68580" marT="34290" marB="34290"/>
                </a:tc>
              </a:tr>
            </a:tbl>
          </a:graphicData>
        </a:graphic>
      </p:graphicFrame>
    </p:spTree>
    <p:extLst>
      <p:ext uri="{BB962C8B-B14F-4D97-AF65-F5344CB8AC3E}">
        <p14:creationId xmlns:p14="http://schemas.microsoft.com/office/powerpoint/2010/main" val="164940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41481" y="844061"/>
            <a:ext cx="7617071" cy="5462955"/>
            <a:chOff x="741481" y="844061"/>
            <a:chExt cx="7617071" cy="5462955"/>
          </a:xfrm>
        </p:grpSpPr>
        <p:grpSp>
          <p:nvGrpSpPr>
            <p:cNvPr id="15" name="Group 14"/>
            <p:cNvGrpSpPr/>
            <p:nvPr/>
          </p:nvGrpSpPr>
          <p:grpSpPr>
            <a:xfrm>
              <a:off x="741481" y="844061"/>
              <a:ext cx="7617071" cy="5462955"/>
              <a:chOff x="741481" y="844061"/>
              <a:chExt cx="7617071" cy="5462955"/>
            </a:xfrm>
          </p:grpSpPr>
          <p:grpSp>
            <p:nvGrpSpPr>
              <p:cNvPr id="11" name="Group 10"/>
              <p:cNvGrpSpPr/>
              <p:nvPr/>
            </p:nvGrpSpPr>
            <p:grpSpPr>
              <a:xfrm>
                <a:off x="741481" y="844061"/>
                <a:ext cx="7617071" cy="5462955"/>
                <a:chOff x="741481" y="844061"/>
                <a:chExt cx="7617071" cy="5462955"/>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609" t="5611" r="3367" b="11548"/>
                <a:stretch/>
              </p:blipFill>
              <p:spPr>
                <a:xfrm>
                  <a:off x="750275" y="844061"/>
                  <a:ext cx="7608277" cy="5462955"/>
                </a:xfrm>
                <a:prstGeom prst="rect">
                  <a:avLst/>
                </a:prstGeom>
              </p:spPr>
            </p:pic>
            <p:sp>
              <p:nvSpPr>
                <p:cNvPr id="6" name="Rectangle 5"/>
                <p:cNvSpPr/>
                <p:nvPr/>
              </p:nvSpPr>
              <p:spPr>
                <a:xfrm>
                  <a:off x="4525108" y="914400"/>
                  <a:ext cx="597877" cy="762000"/>
                </a:xfrm>
                <a:prstGeom prst="rect">
                  <a:avLst/>
                </a:prstGeom>
                <a:solidFill>
                  <a:srgbClr val="D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5978770" y="914400"/>
                  <a:ext cx="597877" cy="762000"/>
                </a:xfrm>
                <a:prstGeom prst="rect">
                  <a:avLst/>
                </a:prstGeom>
                <a:solidFill>
                  <a:srgbClr val="D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942492" y="914400"/>
                  <a:ext cx="597877" cy="762000"/>
                </a:xfrm>
                <a:prstGeom prst="rect">
                  <a:avLst/>
                </a:prstGeom>
                <a:solidFill>
                  <a:srgbClr val="C7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573822" y="1008185"/>
                  <a:ext cx="615461" cy="762000"/>
                </a:xfrm>
                <a:prstGeom prst="rect">
                  <a:avLst/>
                </a:prstGeom>
                <a:solidFill>
                  <a:srgbClr val="BCB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741481" y="1008185"/>
                  <a:ext cx="401514" cy="762000"/>
                </a:xfrm>
                <a:prstGeom prst="rect">
                  <a:avLst/>
                </a:prstGeom>
                <a:solidFill>
                  <a:srgbClr val="CD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2" name="Rectangle 11"/>
              <p:cNvSpPr/>
              <p:nvPr/>
            </p:nvSpPr>
            <p:spPr>
              <a:xfrm>
                <a:off x="7104185" y="5615354"/>
                <a:ext cx="633046" cy="152400"/>
              </a:xfrm>
              <a:prstGeom prst="rect">
                <a:avLst/>
              </a:prstGeom>
              <a:solidFill>
                <a:srgbClr val="E5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5122985" y="5650523"/>
                <a:ext cx="633046" cy="152400"/>
              </a:xfrm>
              <a:prstGeom prst="rect">
                <a:avLst/>
              </a:prstGeom>
              <a:solidFill>
                <a:srgbClr val="E3D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3141785" y="5580185"/>
                <a:ext cx="633046" cy="152400"/>
              </a:xfrm>
              <a:prstGeom prst="rect">
                <a:avLst/>
              </a:prstGeom>
              <a:solidFill>
                <a:srgbClr val="D6C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6" name="Rectangle 15"/>
            <p:cNvSpPr/>
            <p:nvPr/>
          </p:nvSpPr>
          <p:spPr>
            <a:xfrm>
              <a:off x="3540369" y="1523999"/>
              <a:ext cx="633046" cy="339969"/>
            </a:xfrm>
            <a:prstGeom prst="rect">
              <a:avLst/>
            </a:prstGeom>
            <a:solidFill>
              <a:srgbClr val="C7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ectangle 16"/>
            <p:cNvSpPr/>
            <p:nvPr/>
          </p:nvSpPr>
          <p:spPr>
            <a:xfrm>
              <a:off x="2231780" y="1494691"/>
              <a:ext cx="633046" cy="152400"/>
            </a:xfrm>
            <a:prstGeom prst="rect">
              <a:avLst/>
            </a:prstGeom>
            <a:solidFill>
              <a:srgbClr val="AC9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286837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flipH="1">
            <a:off x="5464738" y="343826"/>
            <a:ext cx="3550586" cy="812371"/>
            <a:chOff x="3375353" y="467977"/>
            <a:chExt cx="1923577" cy="456207"/>
          </a:xfrm>
          <a:scene3d>
            <a:camera prst="orthographicFront"/>
            <a:lightRig rig="threePt" dir="t">
              <a:rot lat="0" lon="0" rev="7500000"/>
            </a:lightRig>
          </a:scene3d>
        </p:grpSpPr>
        <p:sp>
          <p:nvSpPr>
            <p:cNvPr id="16" name="Chevron 15"/>
            <p:cNvSpPr/>
            <p:nvPr/>
          </p:nvSpPr>
          <p:spPr>
            <a:xfrm>
              <a:off x="3375353" y="467977"/>
              <a:ext cx="1923577" cy="456207"/>
            </a:xfrm>
            <a:prstGeom prst="chevron">
              <a:avLst/>
            </a:prstGeom>
            <a:sp3d prstMaterial="plastic">
              <a:bevelT w="127000" h="25400" prst="relaxedInset"/>
            </a:sp3d>
          </p:spPr>
          <p:style>
            <a:lnRef idx="0">
              <a:schemeClr val="lt1">
                <a:hueOff val="0"/>
                <a:satOff val="0"/>
                <a:lumOff val="0"/>
                <a:alphaOff val="0"/>
              </a:schemeClr>
            </a:lnRef>
            <a:fillRef idx="3">
              <a:schemeClr val="accent3">
                <a:hueOff val="5624522"/>
                <a:satOff val="1095"/>
                <a:lumOff val="5882"/>
                <a:alphaOff val="0"/>
              </a:schemeClr>
            </a:fillRef>
            <a:effectRef idx="2">
              <a:schemeClr val="accent3">
                <a:hueOff val="5624522"/>
                <a:satOff val="1095"/>
                <a:lumOff val="5882"/>
                <a:alphaOff val="0"/>
              </a:schemeClr>
            </a:effectRef>
            <a:fontRef idx="minor">
              <a:schemeClr val="lt1"/>
            </a:fontRef>
          </p:style>
        </p:sp>
        <p:sp>
          <p:nvSpPr>
            <p:cNvPr id="17" name="Chevron 4"/>
            <p:cNvSpPr/>
            <p:nvPr/>
          </p:nvSpPr>
          <p:spPr>
            <a:xfrm>
              <a:off x="3603457" y="467977"/>
              <a:ext cx="1467370" cy="4562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a-IR" kern="1200" dirty="0" smtClean="0">
                  <a:solidFill>
                    <a:schemeClr val="tx1"/>
                  </a:solidFill>
                  <a:latin typeface="IRANSans" panose="02040503050201020203" pitchFamily="18" charset="-78"/>
                  <a:cs typeface="B Titr" panose="00000700000000000000" pitchFamily="2" charset="-78"/>
                </a:rPr>
                <a:t>راهبردهای یاددهی- یادگیری</a:t>
              </a:r>
              <a:endParaRPr lang="en-US" kern="1200" dirty="0">
                <a:solidFill>
                  <a:schemeClr val="tx1"/>
                </a:solidFill>
                <a:latin typeface="IRANSans" panose="02040503050201020203" pitchFamily="18" charset="-78"/>
                <a:cs typeface="B Titr" panose="00000700000000000000" pitchFamily="2" charset="-78"/>
              </a:endParaRPr>
            </a:p>
          </p:txBody>
        </p:sp>
      </p:grpSp>
      <p:grpSp>
        <p:nvGrpSpPr>
          <p:cNvPr id="18" name="Group 17"/>
          <p:cNvGrpSpPr/>
          <p:nvPr/>
        </p:nvGrpSpPr>
        <p:grpSpPr>
          <a:xfrm>
            <a:off x="2407265" y="2487352"/>
            <a:ext cx="1997959" cy="2037830"/>
            <a:chOff x="3102426" y="1939640"/>
            <a:chExt cx="2673554" cy="2282031"/>
          </a:xfrm>
          <a:scene3d>
            <a:camera prst="orthographicFront"/>
            <a:lightRig rig="threePt" dir="t">
              <a:rot lat="0" lon="0" rev="7500000"/>
            </a:lightRig>
          </a:scene3d>
        </p:grpSpPr>
        <p:sp>
          <p:nvSpPr>
            <p:cNvPr id="19" name="Hexagon 18"/>
            <p:cNvSpPr/>
            <p:nvPr/>
          </p:nvSpPr>
          <p:spPr>
            <a:xfrm rot="5400000">
              <a:off x="3298187" y="1743879"/>
              <a:ext cx="2282031" cy="2673554"/>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Hexagon 4"/>
            <p:cNvSpPr/>
            <p:nvPr/>
          </p:nvSpPr>
          <p:spPr>
            <a:xfrm>
              <a:off x="3548018" y="2319980"/>
              <a:ext cx="1782370" cy="15213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fa-IR" sz="2000" kern="1200" dirty="0" smtClean="0">
                  <a:solidFill>
                    <a:schemeClr val="bg1"/>
                  </a:solidFill>
                  <a:cs typeface="B Titr" panose="00000700000000000000" pitchFamily="2" charset="-78"/>
                </a:rPr>
                <a:t>روش های تدریس علوم تجربی</a:t>
              </a:r>
              <a:endParaRPr lang="en-US" sz="2000" kern="1200" dirty="0">
                <a:solidFill>
                  <a:schemeClr val="bg1"/>
                </a:solidFill>
                <a:cs typeface="B Titr" panose="00000700000000000000" pitchFamily="2" charset="-78"/>
              </a:endParaRPr>
            </a:p>
          </p:txBody>
        </p:sp>
      </p:grpSp>
      <p:grpSp>
        <p:nvGrpSpPr>
          <p:cNvPr id="21" name="Group 20"/>
          <p:cNvGrpSpPr/>
          <p:nvPr/>
        </p:nvGrpSpPr>
        <p:grpSpPr>
          <a:xfrm>
            <a:off x="4738218" y="1924645"/>
            <a:ext cx="1493172" cy="1480655"/>
            <a:chOff x="4522725" y="2653"/>
            <a:chExt cx="1985367" cy="2282031"/>
          </a:xfrm>
          <a:scene3d>
            <a:camera prst="orthographicFront"/>
            <a:lightRig rig="threePt" dir="t">
              <a:rot lat="0" lon="0" rev="7500000"/>
            </a:lightRig>
          </a:scene3d>
        </p:grpSpPr>
        <p:sp>
          <p:nvSpPr>
            <p:cNvPr id="22" name="Hexagon 21"/>
            <p:cNvSpPr/>
            <p:nvPr/>
          </p:nvSpPr>
          <p:spPr>
            <a:xfrm rot="5400000">
              <a:off x="4374393" y="150985"/>
              <a:ext cx="2282031" cy="1985367"/>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Hexagon 4"/>
            <p:cNvSpPr/>
            <p:nvPr/>
          </p:nvSpPr>
          <p:spPr>
            <a:xfrm>
              <a:off x="4832111" y="358271"/>
              <a:ext cx="1366595" cy="1570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بارش مغزی</a:t>
              </a:r>
              <a:endParaRPr lang="en-US" sz="1800" kern="1200" dirty="0">
                <a:solidFill>
                  <a:schemeClr val="bg1"/>
                </a:solidFill>
                <a:cs typeface="B Titr" panose="00000700000000000000" pitchFamily="2" charset="-78"/>
              </a:endParaRPr>
            </a:p>
          </p:txBody>
        </p:sp>
      </p:grpSp>
      <p:grpSp>
        <p:nvGrpSpPr>
          <p:cNvPr id="24" name="Group 23"/>
          <p:cNvGrpSpPr/>
          <p:nvPr/>
        </p:nvGrpSpPr>
        <p:grpSpPr>
          <a:xfrm>
            <a:off x="4766871" y="3636037"/>
            <a:ext cx="1464520" cy="1510109"/>
            <a:chOff x="5851970" y="1950526"/>
            <a:chExt cx="1985367" cy="2282031"/>
          </a:xfrm>
          <a:scene3d>
            <a:camera prst="orthographicFront"/>
            <a:lightRig rig="threePt" dir="t">
              <a:rot lat="0" lon="0" rev="7500000"/>
            </a:lightRig>
          </a:scene3d>
        </p:grpSpPr>
        <p:sp>
          <p:nvSpPr>
            <p:cNvPr id="25" name="Hexagon 24"/>
            <p:cNvSpPr/>
            <p:nvPr/>
          </p:nvSpPr>
          <p:spPr>
            <a:xfrm rot="5400000">
              <a:off x="5703638" y="2098858"/>
              <a:ext cx="2282031" cy="1985367"/>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6" name="Hexagon 4"/>
            <p:cNvSpPr/>
            <p:nvPr/>
          </p:nvSpPr>
          <p:spPr>
            <a:xfrm>
              <a:off x="6161356" y="2306144"/>
              <a:ext cx="1366595" cy="1570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پریس و پاسخ</a:t>
              </a:r>
              <a:endParaRPr lang="en-US" sz="1800" kern="1200" dirty="0">
                <a:solidFill>
                  <a:schemeClr val="bg1"/>
                </a:solidFill>
                <a:cs typeface="B Titr" panose="00000700000000000000" pitchFamily="2" charset="-78"/>
              </a:endParaRPr>
            </a:p>
          </p:txBody>
        </p:sp>
      </p:grpSp>
      <p:grpSp>
        <p:nvGrpSpPr>
          <p:cNvPr id="27" name="Group 26"/>
          <p:cNvGrpSpPr/>
          <p:nvPr/>
        </p:nvGrpSpPr>
        <p:grpSpPr>
          <a:xfrm>
            <a:off x="3273698" y="4864823"/>
            <a:ext cx="1464520" cy="1510109"/>
            <a:chOff x="5851970" y="1950526"/>
            <a:chExt cx="1985367" cy="2282031"/>
          </a:xfrm>
          <a:solidFill>
            <a:schemeClr val="accent2"/>
          </a:solidFill>
          <a:scene3d>
            <a:camera prst="orthographicFront"/>
            <a:lightRig rig="threePt" dir="t">
              <a:rot lat="0" lon="0" rev="7500000"/>
            </a:lightRig>
          </a:scene3d>
        </p:grpSpPr>
        <p:sp>
          <p:nvSpPr>
            <p:cNvPr id="28" name="Hexagon 27"/>
            <p:cNvSpPr/>
            <p:nvPr/>
          </p:nvSpPr>
          <p:spPr>
            <a:xfrm rot="5400000">
              <a:off x="5703638" y="2098858"/>
              <a:ext cx="2282031" cy="1985367"/>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9" name="Hexagon 4"/>
            <p:cNvSpPr/>
            <p:nvPr/>
          </p:nvSpPr>
          <p:spPr>
            <a:xfrm>
              <a:off x="6161356" y="2306144"/>
              <a:ext cx="1366595" cy="157079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کاوشگری</a:t>
              </a:r>
              <a:endParaRPr lang="en-US" sz="1800" kern="1200" dirty="0">
                <a:solidFill>
                  <a:schemeClr val="bg1"/>
                </a:solidFill>
                <a:cs typeface="B Titr" panose="00000700000000000000" pitchFamily="2" charset="-78"/>
              </a:endParaRPr>
            </a:p>
          </p:txBody>
        </p:sp>
      </p:grpSp>
      <p:grpSp>
        <p:nvGrpSpPr>
          <p:cNvPr id="30" name="Group 29"/>
          <p:cNvGrpSpPr/>
          <p:nvPr/>
        </p:nvGrpSpPr>
        <p:grpSpPr>
          <a:xfrm>
            <a:off x="1502049" y="4629498"/>
            <a:ext cx="1464520" cy="1510109"/>
            <a:chOff x="5851970" y="1950526"/>
            <a:chExt cx="1985367" cy="2282031"/>
          </a:xfrm>
          <a:solidFill>
            <a:schemeClr val="tx1">
              <a:lumMod val="85000"/>
            </a:schemeClr>
          </a:solidFill>
          <a:scene3d>
            <a:camera prst="orthographicFront"/>
            <a:lightRig rig="threePt" dir="t">
              <a:rot lat="0" lon="0" rev="7500000"/>
            </a:lightRig>
          </a:scene3d>
        </p:grpSpPr>
        <p:sp>
          <p:nvSpPr>
            <p:cNvPr id="31" name="Hexagon 30"/>
            <p:cNvSpPr/>
            <p:nvPr/>
          </p:nvSpPr>
          <p:spPr>
            <a:xfrm rot="5400000">
              <a:off x="5703638" y="2098858"/>
              <a:ext cx="2282031" cy="1985367"/>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2" name="Hexagon 4"/>
            <p:cNvSpPr/>
            <p:nvPr/>
          </p:nvSpPr>
          <p:spPr>
            <a:xfrm>
              <a:off x="6161356" y="2306144"/>
              <a:ext cx="1366595" cy="157079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تفکر خلاق</a:t>
              </a:r>
              <a:endParaRPr lang="en-US" sz="1800" kern="1200" dirty="0">
                <a:solidFill>
                  <a:schemeClr val="bg1"/>
                </a:solidFill>
                <a:cs typeface="B Titr" panose="00000700000000000000" pitchFamily="2" charset="-78"/>
              </a:endParaRPr>
            </a:p>
          </p:txBody>
        </p:sp>
      </p:grpSp>
      <p:grpSp>
        <p:nvGrpSpPr>
          <p:cNvPr id="33" name="Group 32"/>
          <p:cNvGrpSpPr/>
          <p:nvPr/>
        </p:nvGrpSpPr>
        <p:grpSpPr>
          <a:xfrm>
            <a:off x="609750" y="3067231"/>
            <a:ext cx="1464520" cy="1510109"/>
            <a:chOff x="5851970" y="1950526"/>
            <a:chExt cx="1985367" cy="2282031"/>
          </a:xfrm>
          <a:solidFill>
            <a:schemeClr val="accent4">
              <a:lumMod val="40000"/>
              <a:lumOff val="60000"/>
            </a:schemeClr>
          </a:solidFill>
          <a:scene3d>
            <a:camera prst="orthographicFront"/>
            <a:lightRig rig="threePt" dir="t">
              <a:rot lat="0" lon="0" rev="7500000"/>
            </a:lightRig>
          </a:scene3d>
        </p:grpSpPr>
        <p:sp>
          <p:nvSpPr>
            <p:cNvPr id="34" name="Hexagon 33"/>
            <p:cNvSpPr/>
            <p:nvPr/>
          </p:nvSpPr>
          <p:spPr>
            <a:xfrm rot="5400000">
              <a:off x="5703638" y="2098858"/>
              <a:ext cx="2282031" cy="1985367"/>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5" name="Hexagon 4"/>
            <p:cNvSpPr/>
            <p:nvPr/>
          </p:nvSpPr>
          <p:spPr>
            <a:xfrm>
              <a:off x="6019571" y="2306144"/>
              <a:ext cx="1508380" cy="15707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یادگیری فعال</a:t>
              </a:r>
              <a:endParaRPr lang="en-US" sz="1800" kern="1200" dirty="0">
                <a:solidFill>
                  <a:schemeClr val="bg1"/>
                </a:solidFill>
                <a:cs typeface="B Titr" panose="00000700000000000000" pitchFamily="2" charset="-78"/>
              </a:endParaRPr>
            </a:p>
          </p:txBody>
        </p:sp>
      </p:grpSp>
      <p:grpSp>
        <p:nvGrpSpPr>
          <p:cNvPr id="36" name="Group 35"/>
          <p:cNvGrpSpPr/>
          <p:nvPr/>
        </p:nvGrpSpPr>
        <p:grpSpPr>
          <a:xfrm>
            <a:off x="609750" y="1401867"/>
            <a:ext cx="1464520" cy="1510109"/>
            <a:chOff x="5851970" y="1950526"/>
            <a:chExt cx="1985367" cy="2282031"/>
          </a:xfrm>
          <a:scene3d>
            <a:camera prst="orthographicFront"/>
            <a:lightRig rig="threePt" dir="t">
              <a:rot lat="0" lon="0" rev="7500000"/>
            </a:lightRig>
          </a:scene3d>
        </p:grpSpPr>
        <p:sp>
          <p:nvSpPr>
            <p:cNvPr id="37" name="Hexagon 36"/>
            <p:cNvSpPr/>
            <p:nvPr/>
          </p:nvSpPr>
          <p:spPr>
            <a:xfrm rot="5400000">
              <a:off x="5703638" y="2098858"/>
              <a:ext cx="2282031" cy="1985367"/>
            </a:xfrm>
            <a:prstGeom prst="hexagon">
              <a:avLst>
                <a:gd name="adj" fmla="val 25000"/>
                <a:gd name="vf" fmla="val 115470"/>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8" name="Hexagon 4"/>
            <p:cNvSpPr/>
            <p:nvPr/>
          </p:nvSpPr>
          <p:spPr>
            <a:xfrm>
              <a:off x="6161356" y="2306144"/>
              <a:ext cx="1366595" cy="1570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همیاری و یادگیری مشارکتی</a:t>
              </a:r>
              <a:endParaRPr lang="en-US" sz="1800" kern="1200" dirty="0">
                <a:solidFill>
                  <a:schemeClr val="bg1"/>
                </a:solidFill>
                <a:cs typeface="B Titr" panose="00000700000000000000" pitchFamily="2" charset="-78"/>
              </a:endParaRPr>
            </a:p>
          </p:txBody>
        </p:sp>
      </p:grpSp>
      <p:grpSp>
        <p:nvGrpSpPr>
          <p:cNvPr id="39" name="Group 38"/>
          <p:cNvGrpSpPr/>
          <p:nvPr/>
        </p:nvGrpSpPr>
        <p:grpSpPr>
          <a:xfrm>
            <a:off x="2157616" y="330129"/>
            <a:ext cx="1464520" cy="1510109"/>
            <a:chOff x="5851970" y="1950526"/>
            <a:chExt cx="1985367" cy="2282031"/>
          </a:xfrm>
          <a:solidFill>
            <a:schemeClr val="bg2">
              <a:lumMod val="60000"/>
              <a:lumOff val="40000"/>
            </a:schemeClr>
          </a:solidFill>
          <a:scene3d>
            <a:camera prst="orthographicFront"/>
            <a:lightRig rig="threePt" dir="t">
              <a:rot lat="0" lon="0" rev="7500000"/>
            </a:lightRig>
          </a:scene3d>
        </p:grpSpPr>
        <p:sp>
          <p:nvSpPr>
            <p:cNvPr id="40" name="Hexagon 39"/>
            <p:cNvSpPr/>
            <p:nvPr/>
          </p:nvSpPr>
          <p:spPr>
            <a:xfrm rot="5400000">
              <a:off x="5703638" y="2098858"/>
              <a:ext cx="2282031" cy="1985367"/>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1" name="Hexagon 4"/>
            <p:cNvSpPr/>
            <p:nvPr/>
          </p:nvSpPr>
          <p:spPr>
            <a:xfrm>
              <a:off x="6161358" y="2306144"/>
              <a:ext cx="1366595" cy="15707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bg1"/>
                  </a:solidFill>
                  <a:cs typeface="B Titr" panose="00000700000000000000" pitchFamily="2" charset="-78"/>
                </a:rPr>
                <a:t>حل مسئله</a:t>
              </a:r>
              <a:endParaRPr lang="en-US" sz="1800" kern="1200" dirty="0">
                <a:solidFill>
                  <a:schemeClr val="bg1"/>
                </a:solidFill>
                <a:cs typeface="B Titr" panose="00000700000000000000" pitchFamily="2" charset="-78"/>
              </a:endParaRPr>
            </a:p>
          </p:txBody>
        </p:sp>
      </p:grpSp>
      <p:grpSp>
        <p:nvGrpSpPr>
          <p:cNvPr id="42" name="Group 41"/>
          <p:cNvGrpSpPr/>
          <p:nvPr/>
        </p:nvGrpSpPr>
        <p:grpSpPr>
          <a:xfrm>
            <a:off x="3839461" y="521529"/>
            <a:ext cx="1464520" cy="1510109"/>
            <a:chOff x="5851970" y="1950526"/>
            <a:chExt cx="1985367" cy="2282031"/>
          </a:xfrm>
          <a:solidFill>
            <a:srgbClr val="F9F907"/>
          </a:solidFill>
          <a:scene3d>
            <a:camera prst="orthographicFront"/>
            <a:lightRig rig="threePt" dir="t">
              <a:rot lat="0" lon="0" rev="7500000"/>
            </a:lightRig>
          </a:scene3d>
        </p:grpSpPr>
        <p:sp>
          <p:nvSpPr>
            <p:cNvPr id="43" name="Hexagon 42"/>
            <p:cNvSpPr/>
            <p:nvPr/>
          </p:nvSpPr>
          <p:spPr>
            <a:xfrm rot="5400000">
              <a:off x="5703638" y="2098858"/>
              <a:ext cx="2282031" cy="1985367"/>
            </a:xfrm>
            <a:prstGeom prst="hexagon">
              <a:avLst>
                <a:gd name="adj" fmla="val 25000"/>
                <a:gd name="vf" fmla="val 115470"/>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4" name="Hexagon 4"/>
            <p:cNvSpPr/>
            <p:nvPr/>
          </p:nvSpPr>
          <p:spPr>
            <a:xfrm>
              <a:off x="6161358" y="2306144"/>
              <a:ext cx="1366595" cy="15707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a-IR" dirty="0" smtClean="0">
                  <a:solidFill>
                    <a:schemeClr val="bg1"/>
                  </a:solidFill>
                  <a:cs typeface="B Titr" panose="00000700000000000000" pitchFamily="2" charset="-78"/>
                </a:rPr>
                <a:t>اکتشافی</a:t>
              </a:r>
              <a:endParaRPr lang="en-US" sz="1800" kern="1200" dirty="0">
                <a:solidFill>
                  <a:schemeClr val="bg1"/>
                </a:solidFill>
                <a:cs typeface="B Titr" panose="00000700000000000000" pitchFamily="2" charset="-78"/>
              </a:endParaRPr>
            </a:p>
          </p:txBody>
        </p:sp>
      </p:grpSp>
    </p:spTree>
    <p:extLst>
      <p:ext uri="{BB962C8B-B14F-4D97-AF65-F5344CB8AC3E}">
        <p14:creationId xmlns:p14="http://schemas.microsoft.com/office/powerpoint/2010/main" val="291009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8827255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45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233" y="505676"/>
            <a:ext cx="6576159" cy="523220"/>
          </a:xfrm>
          <a:prstGeom prst="rect">
            <a:avLst/>
          </a:prstGeom>
        </p:spPr>
        <p:txBody>
          <a:bodyPr wrap="none">
            <a:spAutoFit/>
          </a:bodyPr>
          <a:lstStyle/>
          <a:p>
            <a:pPr algn="r" rtl="1"/>
            <a:r>
              <a:rPr lang="fa-IR" sz="2000" b="1" dirty="0">
                <a:solidFill>
                  <a:srgbClr val="0070C0"/>
                </a:solidFill>
                <a:latin typeface="IRANSans" panose="02040503050201020203" pitchFamily="18" charset="-78"/>
                <a:ea typeface="Calibri" panose="020F0502020204030204" pitchFamily="34" charset="0"/>
                <a:cs typeface="B Nazanin" panose="00000400000000000000" pitchFamily="2" charset="-78"/>
              </a:rPr>
              <a:t>در بالای صفحه نشانه رسمی لوگوی </a:t>
            </a:r>
            <a:r>
              <a:rPr lang="fa-IR" sz="2800" b="1" dirty="0">
                <a:solidFill>
                  <a:srgbClr val="0070C0"/>
                </a:solidFill>
                <a:latin typeface="IRANSans" panose="02040503050201020203" pitchFamily="18" charset="-78"/>
                <a:ea typeface="Calibri" panose="020F0502020204030204" pitchFamily="34" charset="0"/>
                <a:cs typeface="B Nazanin" panose="00000400000000000000" pitchFamily="2" charset="-78"/>
              </a:rPr>
              <a:t>جمهوری</a:t>
            </a:r>
            <a:r>
              <a:rPr lang="fa-IR" sz="2000" b="1" dirty="0">
                <a:solidFill>
                  <a:srgbClr val="0070C0"/>
                </a:solidFill>
                <a:latin typeface="IRANSans" panose="02040503050201020203" pitchFamily="18" charset="-78"/>
                <a:ea typeface="Calibri" panose="020F0502020204030204" pitchFamily="34" charset="0"/>
                <a:cs typeface="B Nazanin" panose="00000400000000000000" pitchFamily="2" charset="-78"/>
              </a:rPr>
              <a:t> اسلامی ایران قرار دارد </a:t>
            </a:r>
            <a:endParaRPr lang="en-US" sz="2000" b="1" dirty="0">
              <a:solidFill>
                <a:srgbClr val="0070C0"/>
              </a:solidFill>
              <a:latin typeface="IRANSans" panose="02040503050201020203" pitchFamily="18" charset="-78"/>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2854015" y="1215496"/>
            <a:ext cx="3751001" cy="5410927"/>
          </a:xfrm>
          <a:prstGeom prst="rect">
            <a:avLst/>
          </a:prstGeom>
        </p:spPr>
      </p:pic>
      <p:sp>
        <p:nvSpPr>
          <p:cNvPr id="10" name="Rectangle 9"/>
          <p:cNvSpPr/>
          <p:nvPr/>
        </p:nvSpPr>
        <p:spPr>
          <a:xfrm>
            <a:off x="5607424" y="2822704"/>
            <a:ext cx="3374483" cy="1477328"/>
          </a:xfrm>
          <a:prstGeom prst="rect">
            <a:avLst/>
          </a:prstGeom>
        </p:spPr>
        <p:txBody>
          <a:bodyPr wrap="square">
            <a:spAutoFit/>
          </a:bodyPr>
          <a:lstStyle/>
          <a:p>
            <a:pPr marL="45243" marR="67628" algn="just" rtl="1">
              <a:lnSpc>
                <a:spcPct val="150000"/>
              </a:lnSpc>
              <a:spcAft>
                <a:spcPts val="600"/>
              </a:spcAft>
            </a:pPr>
            <a:r>
              <a:rPr lang="fa-IR" sz="2000" b="1" dirty="0">
                <a:solidFill>
                  <a:srgbClr val="7030A0"/>
                </a:solidFill>
                <a:latin typeface="IRANSans" panose="02040503050201020203" pitchFamily="18" charset="-78"/>
                <a:ea typeface="Calibri" panose="020F0502020204030204" pitchFamily="34" charset="0"/>
                <a:cs typeface="B Nazanin" panose="00000400000000000000" pitchFamily="2" charset="-78"/>
              </a:rPr>
              <a:t>تصاویر روی جلد : نمادی برای انتقال یک مفهوم  متناسب با پایه تحصیلی و محتوای کتاب میباشد  .</a:t>
            </a:r>
            <a:endParaRPr lang="en-US" b="1" dirty="0">
              <a:solidFill>
                <a:srgbClr val="7030A0"/>
              </a:solidFill>
              <a:latin typeface="IRANSans" panose="02040503050201020203" pitchFamily="18" charset="-78"/>
              <a:ea typeface="Calibri" panose="020F0502020204030204" pitchFamily="34" charset="0"/>
              <a:cs typeface="B Nazanin" panose="00000400000000000000" pitchFamily="2" charset="-78"/>
            </a:endParaRPr>
          </a:p>
        </p:txBody>
      </p:sp>
      <p:sp>
        <p:nvSpPr>
          <p:cNvPr id="9" name="Rectangle 8"/>
          <p:cNvSpPr/>
          <p:nvPr/>
        </p:nvSpPr>
        <p:spPr>
          <a:xfrm>
            <a:off x="-37295" y="4906721"/>
            <a:ext cx="2886671" cy="1719702"/>
          </a:xfrm>
          <a:prstGeom prst="rect">
            <a:avLst/>
          </a:prstGeom>
        </p:spPr>
        <p:txBody>
          <a:bodyPr wrap="square">
            <a:spAutoFit/>
          </a:bodyPr>
          <a:lstStyle/>
          <a:p>
            <a:pPr algn="justLow" rtl="1">
              <a:lnSpc>
                <a:spcPct val="150000"/>
              </a:lnSpc>
            </a:pPr>
            <a:r>
              <a:rPr lang="fa-IR" b="1" dirty="0">
                <a:solidFill>
                  <a:schemeClr val="bg1"/>
                </a:solidFill>
                <a:latin typeface="IRANSans" panose="02040503050201020203" pitchFamily="18" charset="-78"/>
                <a:cs typeface="B Nazanin" panose="00000400000000000000" pitchFamily="2" charset="-78"/>
              </a:rPr>
              <a:t>کد کتاب </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sym typeface="Wingdings 3" panose="05040102010807070707" pitchFamily="18" charset="2"/>
              </a:rPr>
              <a:t>:</a:t>
            </a:r>
            <a:r>
              <a:rPr lang="fa-IR" b="1" dirty="0">
                <a:solidFill>
                  <a:schemeClr val="bg1"/>
                </a:solidFill>
                <a:latin typeface="IRANSans" panose="02040503050201020203" pitchFamily="18" charset="-78"/>
                <a:cs typeface="B Nazanin" panose="00000400000000000000" pitchFamily="2" charset="-78"/>
              </a:rPr>
              <a:t> هرکتاب یک کد دارد که شناسه کتاب می باشد و از آن هنگام جستجوی کتاب استفاده میشود. </a:t>
            </a:r>
            <a:endParaRPr lang="en-US" b="1" dirty="0">
              <a:solidFill>
                <a:schemeClr val="bg1"/>
              </a:solidFill>
              <a:latin typeface="IRANSans" panose="02040503050201020203" pitchFamily="18" charset="-78"/>
              <a:cs typeface="B Nazanin" panose="00000400000000000000" pitchFamily="2" charset="-78"/>
            </a:endParaRPr>
          </a:p>
        </p:txBody>
      </p:sp>
      <p:sp>
        <p:nvSpPr>
          <p:cNvPr id="17" name="12-Point Star 16"/>
          <p:cNvSpPr/>
          <p:nvPr/>
        </p:nvSpPr>
        <p:spPr>
          <a:xfrm>
            <a:off x="7965600" y="209163"/>
            <a:ext cx="1016307" cy="1006333"/>
          </a:xfrm>
          <a:prstGeom prst="star12">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350" dirty="0">
                <a:solidFill>
                  <a:srgbClr val="FFFF00"/>
                </a:solidFill>
                <a:cs typeface="B Titr" panose="00000700000000000000" pitchFamily="2" charset="-78"/>
              </a:rPr>
              <a:t>روی جلد </a:t>
            </a:r>
            <a:endParaRPr lang="en-US" sz="1350" dirty="0">
              <a:solidFill>
                <a:srgbClr val="FFFF00"/>
              </a:solidFill>
              <a:cs typeface="B Titr" panose="00000700000000000000" pitchFamily="2" charset="-78"/>
            </a:endParaRPr>
          </a:p>
        </p:txBody>
      </p:sp>
      <p:sp>
        <p:nvSpPr>
          <p:cNvPr id="5" name="TextBox 4"/>
          <p:cNvSpPr txBox="1"/>
          <p:nvPr/>
        </p:nvSpPr>
        <p:spPr>
          <a:xfrm>
            <a:off x="2854015" y="2042066"/>
            <a:ext cx="3660394" cy="584775"/>
          </a:xfrm>
          <a:prstGeom prst="rect">
            <a:avLst/>
          </a:prstGeom>
          <a:noFill/>
        </p:spPr>
        <p:txBody>
          <a:bodyPr wrap="square" rtlCol="0">
            <a:spAutoFit/>
          </a:bodyPr>
          <a:lstStyle/>
          <a:p>
            <a:pPr algn="justLow" rtl="1"/>
            <a:r>
              <a:rPr lang="fa-IR" sz="1600" b="1" dirty="0">
                <a:solidFill>
                  <a:srgbClr val="C00000"/>
                </a:solidFill>
                <a:latin typeface="IRANSans" panose="02040503050201020203" pitchFamily="18" charset="-78"/>
                <a:cs typeface="B Nazanin" panose="00000400000000000000" pitchFamily="2" charset="-78"/>
              </a:rPr>
              <a:t>عنوان کتاب : با فونت نستعلیق و سایز مناسب آورده شده است .</a:t>
            </a:r>
            <a:endParaRPr lang="en-US" sz="1600" b="1" dirty="0">
              <a:solidFill>
                <a:srgbClr val="C00000"/>
              </a:solidFill>
              <a:latin typeface="IRANSans" panose="02040503050201020203" pitchFamily="18" charset="-78"/>
              <a:cs typeface="B Nazanin" panose="00000400000000000000" pitchFamily="2" charset="-78"/>
            </a:endParaRPr>
          </a:p>
        </p:txBody>
      </p:sp>
      <p:sp>
        <p:nvSpPr>
          <p:cNvPr id="4" name="TextBox 3"/>
          <p:cNvSpPr txBox="1"/>
          <p:nvPr/>
        </p:nvSpPr>
        <p:spPr>
          <a:xfrm>
            <a:off x="4467297" y="6046340"/>
            <a:ext cx="524436" cy="369332"/>
          </a:xfrm>
          <a:prstGeom prst="rect">
            <a:avLst/>
          </a:prstGeom>
          <a:noFill/>
        </p:spPr>
        <p:txBody>
          <a:bodyPr wrap="square" rtlCol="1">
            <a:spAutoFit/>
          </a:bodyPr>
          <a:lstStyle/>
          <a:p>
            <a:r>
              <a:rPr lang="fa-IR" dirty="0" smtClean="0"/>
              <a:t>11</a:t>
            </a:r>
            <a:endParaRPr lang="fa-IR" dirty="0"/>
          </a:p>
        </p:txBody>
      </p:sp>
      <p:cxnSp>
        <p:nvCxnSpPr>
          <p:cNvPr id="7" name="Straight Arrow Connector 6"/>
          <p:cNvCxnSpPr/>
          <p:nvPr/>
        </p:nvCxnSpPr>
        <p:spPr>
          <a:xfrm>
            <a:off x="3644153" y="1028896"/>
            <a:ext cx="537882" cy="67888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H="1">
            <a:off x="5160756" y="3163249"/>
            <a:ext cx="446668" cy="580324"/>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a:off x="3254188" y="6231006"/>
            <a:ext cx="1207360" cy="110626"/>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687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5943" y="1261253"/>
            <a:ext cx="3931422" cy="4455066"/>
          </a:xfrm>
          <a:prstGeom prst="rect">
            <a:avLst/>
          </a:prstGeom>
          <a:solidFill>
            <a:srgbClr val="0E126C"/>
          </a:solidFill>
        </p:spPr>
        <p:txBody>
          <a:bodyPr wrap="square">
            <a:spAutoFit/>
          </a:bodyPr>
          <a:lstStyle/>
          <a:p>
            <a:pPr algn="just" rtl="1">
              <a:lnSpc>
                <a:spcPct val="200000"/>
              </a:lnSpc>
            </a:pPr>
            <a:r>
              <a:rPr lang="fa-IR" b="1" dirty="0">
                <a:latin typeface="IRANSans" panose="02040503050201020203" pitchFamily="18" charset="-78"/>
                <a:cs typeface="B Nazanin" panose="00000400000000000000" pitchFamily="2" charset="-78"/>
              </a:rPr>
              <a:t>این بخش در کتاب های درسی با نام «سخنی با معلم» و با هدف «راهنمای معلم» از سوی وزارت آموزش و پرورش و دفتر تالیف کتاب های درسی  ارائه شده است . </a:t>
            </a:r>
          </a:p>
          <a:p>
            <a:pPr algn="just" rtl="1">
              <a:lnSpc>
                <a:spcPct val="200000"/>
              </a:lnSpc>
            </a:pPr>
            <a:r>
              <a:rPr lang="fa-IR" b="1" dirty="0">
                <a:latin typeface="IRANSans" panose="02040503050201020203" pitchFamily="18" charset="-78"/>
                <a:cs typeface="B Nazanin" panose="00000400000000000000" pitchFamily="2" charset="-78"/>
              </a:rPr>
              <a:t>ضمن معرفی اجمالی کتاب درسی به معلم ، رهنمود ها و پیشنهادات و تقاضاهایی جهت تسلط بهتر معلم و افزایش اثربخشی ارائه می دهد .  </a:t>
            </a:r>
            <a:endParaRPr lang="en-US" b="1" dirty="0">
              <a:latin typeface="IRANSans" panose="02040503050201020203" pitchFamily="18" charset="-78"/>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4884644" y="1067081"/>
            <a:ext cx="4000500" cy="5091672"/>
          </a:xfrm>
          <a:prstGeom prst="rect">
            <a:avLst/>
          </a:prstGeom>
        </p:spPr>
      </p:pic>
      <p:sp>
        <p:nvSpPr>
          <p:cNvPr id="13" name="Rounded Rectangular Callout 12"/>
          <p:cNvSpPr/>
          <p:nvPr/>
        </p:nvSpPr>
        <p:spPr>
          <a:xfrm>
            <a:off x="3590365" y="515751"/>
            <a:ext cx="1637397" cy="551330"/>
          </a:xfrm>
          <a:prstGeom prst="wedgeRoundRectCallout">
            <a:avLst>
              <a:gd name="adj1" fmla="val 80567"/>
              <a:gd name="adj2" fmla="val 144351"/>
              <a:gd name="adj3" fmla="val 16667"/>
            </a:avLst>
          </a:prstGeom>
          <a:solidFill>
            <a:srgbClr val="FFFF00"/>
          </a:solidFill>
          <a:ln>
            <a:solidFill>
              <a:srgbClr val="B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1350" dirty="0">
              <a:solidFill>
                <a:srgbClr val="C00000"/>
              </a:solidFill>
              <a:cs typeface="B Titr" panose="00000700000000000000" pitchFamily="2" charset="-78"/>
            </a:endParaRPr>
          </a:p>
          <a:p>
            <a:pPr algn="ctr"/>
            <a:r>
              <a:rPr lang="fa-IR" sz="1350" dirty="0">
                <a:solidFill>
                  <a:srgbClr val="C00000"/>
                </a:solidFill>
                <a:cs typeface="B Titr" panose="00000700000000000000" pitchFamily="2" charset="-78"/>
              </a:rPr>
              <a:t>مقدمه </a:t>
            </a:r>
            <a:endParaRPr lang="en-US" sz="1350" dirty="0">
              <a:solidFill>
                <a:srgbClr val="C00000"/>
              </a:solidFill>
              <a:cs typeface="B Titr" panose="00000700000000000000" pitchFamily="2" charset="-78"/>
            </a:endParaRPr>
          </a:p>
          <a:p>
            <a:pPr algn="ctr"/>
            <a:endParaRPr lang="en-US" sz="1350" dirty="0">
              <a:solidFill>
                <a:srgbClr val="C00000"/>
              </a:solidFill>
            </a:endParaRPr>
          </a:p>
        </p:txBody>
      </p:sp>
    </p:spTree>
    <p:extLst>
      <p:ext uri="{BB962C8B-B14F-4D97-AF65-F5344CB8AC3E}">
        <p14:creationId xmlns:p14="http://schemas.microsoft.com/office/powerpoint/2010/main" val="3406977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064884" y="1602619"/>
            <a:ext cx="6868881" cy="3655182"/>
          </a:xfrm>
          <a:prstGeom prst="doubleWave">
            <a:avLst/>
          </a:prstGeom>
          <a:solidFill>
            <a:schemeClr val="accent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3000" dirty="0" smtClean="0">
                <a:solidFill>
                  <a:schemeClr val="bg1"/>
                </a:solidFill>
                <a:cs typeface="B Titr" panose="00000700000000000000" pitchFamily="2" charset="-78"/>
              </a:rPr>
              <a:t>سوالات و فرضیات </a:t>
            </a:r>
          </a:p>
          <a:p>
            <a:pPr algn="ctr">
              <a:lnSpc>
                <a:spcPct val="200000"/>
              </a:lnSpc>
            </a:pPr>
            <a:r>
              <a:rPr lang="fa-IR" sz="3000" dirty="0" smtClean="0">
                <a:solidFill>
                  <a:schemeClr val="bg1"/>
                </a:solidFill>
                <a:cs typeface="B Titr" panose="00000700000000000000" pitchFamily="2" charset="-78"/>
              </a:rPr>
              <a:t>در بررسی محتوای علوم تجربی</a:t>
            </a:r>
            <a:endParaRPr lang="en-US" sz="3000" dirty="0">
              <a:solidFill>
                <a:schemeClr val="bg1"/>
              </a:solidFill>
              <a:cs typeface="B Titr" panose="00000700000000000000" pitchFamily="2" charset="-78"/>
            </a:endParaRPr>
          </a:p>
          <a:p>
            <a:pPr algn="ctr">
              <a:lnSpc>
                <a:spcPct val="200000"/>
              </a:lnSpc>
            </a:pPr>
            <a:endParaRPr lang="en-US" sz="3000" dirty="0">
              <a:solidFill>
                <a:schemeClr val="bg1"/>
              </a:solidFill>
            </a:endParaRPr>
          </a:p>
        </p:txBody>
      </p:sp>
    </p:spTree>
    <p:extLst>
      <p:ext uri="{BB962C8B-B14F-4D97-AF65-F5344CB8AC3E}">
        <p14:creationId xmlns:p14="http://schemas.microsoft.com/office/powerpoint/2010/main" val="9950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35702" y="1306991"/>
            <a:ext cx="5683977" cy="4799968"/>
          </a:xfrm>
          <a:prstGeom prst="rect">
            <a:avLst/>
          </a:prstGeom>
          <a:noFill/>
          <a:effectLst>
            <a:softEdge rad="127000"/>
          </a:effectLst>
        </p:spPr>
        <p:txBody>
          <a:bodyPr wrap="square">
            <a:spAutoFit/>
          </a:bodyPr>
          <a:lstStyle/>
          <a:p>
            <a:pPr algn="ctr">
              <a:lnSpc>
                <a:spcPct val="250000"/>
              </a:lnSpc>
            </a:pPr>
            <a:r>
              <a:rPr lang="fa-IR" sz="3200" dirty="0">
                <a:solidFill>
                  <a:schemeClr val="bg1"/>
                </a:solidFill>
                <a:cs typeface="B Titr" panose="00000700000000000000" pitchFamily="2" charset="-78"/>
              </a:rPr>
              <a:t>تحلیل محتوای کتاب های درسی </a:t>
            </a:r>
            <a:endParaRPr lang="en-US" sz="3200" dirty="0">
              <a:solidFill>
                <a:schemeClr val="bg1"/>
              </a:solidFill>
              <a:cs typeface="B Titr" panose="00000700000000000000" pitchFamily="2" charset="-78"/>
            </a:endParaRPr>
          </a:p>
          <a:p>
            <a:pPr algn="ctr">
              <a:lnSpc>
                <a:spcPct val="250000"/>
              </a:lnSpc>
            </a:pPr>
            <a:r>
              <a:rPr lang="fa-IR" sz="3200" dirty="0">
                <a:solidFill>
                  <a:schemeClr val="bg1"/>
                </a:solidFill>
                <a:cs typeface="B Titr" panose="00000700000000000000" pitchFamily="2" charset="-78"/>
              </a:rPr>
              <a:t>با تاکید برکتاب درسی دوره ابتدایی</a:t>
            </a:r>
            <a:endParaRPr lang="en-US" sz="3200" dirty="0">
              <a:solidFill>
                <a:schemeClr val="bg1"/>
              </a:solidFill>
              <a:cs typeface="B Titr" panose="00000700000000000000" pitchFamily="2" charset="-78"/>
            </a:endParaRPr>
          </a:p>
          <a:p>
            <a:pPr algn="ctr">
              <a:lnSpc>
                <a:spcPct val="250000"/>
              </a:lnSpc>
            </a:pPr>
            <a:r>
              <a:rPr lang="fa-IR" sz="3200" dirty="0">
                <a:solidFill>
                  <a:schemeClr val="bg1"/>
                </a:solidFill>
                <a:cs typeface="B Titr" panose="00000700000000000000" pitchFamily="2" charset="-78"/>
              </a:rPr>
              <a:t> (درس علوم تجربی ) </a:t>
            </a:r>
          </a:p>
          <a:p>
            <a:pPr algn="ctr">
              <a:lnSpc>
                <a:spcPct val="250000"/>
              </a:lnSpc>
            </a:pPr>
            <a:endParaRPr lang="en-US" sz="3200" dirty="0">
              <a:solidFill>
                <a:schemeClr val="bg1"/>
              </a:solidFill>
              <a:cs typeface="B Titr" panose="00000700000000000000" pitchFamily="2" charset="-78"/>
            </a:endParaRPr>
          </a:p>
        </p:txBody>
      </p:sp>
    </p:spTree>
    <p:extLst>
      <p:ext uri="{BB962C8B-B14F-4D97-AF65-F5344CB8AC3E}">
        <p14:creationId xmlns:p14="http://schemas.microsoft.com/office/powerpoint/2010/main" val="295671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611465" y="1495074"/>
            <a:ext cx="3547747" cy="3859078"/>
          </a:xfrm>
          <a:prstGeom prst="round2DiagRect">
            <a:avLst/>
          </a:prstGeom>
          <a:solidFill>
            <a:srgbClr val="C3F371"/>
          </a:solidFill>
          <a:ln w="190500" cmpd="thickThi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r>
              <a:rPr lang="fa-IR" sz="5400" dirty="0">
                <a:ln w="0"/>
                <a:solidFill>
                  <a:schemeClr val="bg1"/>
                </a:solidFill>
                <a:effectLst>
                  <a:outerShdw blurRad="38100" dist="25400" dir="5400000" algn="ctr" rotWithShape="0">
                    <a:srgbClr val="6E747A">
                      <a:alpha val="43000"/>
                    </a:srgbClr>
                  </a:outerShdw>
                </a:effectLst>
                <a:latin typeface="IRANSans" panose="02040503050201020203" pitchFamily="18" charset="-78"/>
                <a:cs typeface="B Titr" panose="00000700000000000000" pitchFamily="2" charset="-78"/>
              </a:rPr>
              <a:t>فصل اول</a:t>
            </a:r>
          </a:p>
          <a:p>
            <a:pPr algn="ctr"/>
            <a:endParaRPr lang="fa-IR" sz="2400" dirty="0">
              <a:ln w="0"/>
              <a:solidFill>
                <a:schemeClr val="bg1"/>
              </a:solidFill>
              <a:effectLst>
                <a:outerShdw blurRad="38100" dist="25400" dir="5400000" algn="ctr" rotWithShape="0">
                  <a:srgbClr val="6E747A">
                    <a:alpha val="43000"/>
                  </a:srgbClr>
                </a:outerShdw>
              </a:effectLst>
              <a:latin typeface="IRANSans" panose="02040503050201020203" pitchFamily="18" charset="-78"/>
              <a:cs typeface="B Titr" panose="00000700000000000000" pitchFamily="2" charset="-78"/>
            </a:endParaRPr>
          </a:p>
          <a:p>
            <a:pPr algn="ctr"/>
            <a:r>
              <a:rPr lang="fa-IR" sz="3300" dirty="0">
                <a:ln w="0"/>
                <a:solidFill>
                  <a:schemeClr val="bg1"/>
                </a:solidFill>
                <a:effectLst>
                  <a:outerShdw blurRad="38100" dist="25400" dir="5400000" algn="ctr" rotWithShape="0">
                    <a:srgbClr val="6E747A">
                      <a:alpha val="43000"/>
                    </a:srgbClr>
                  </a:outerShdw>
                </a:effectLst>
                <a:latin typeface="IRANSans" panose="02040503050201020203" pitchFamily="18" charset="-78"/>
                <a:cs typeface="B Titr" panose="00000700000000000000" pitchFamily="2" charset="-78"/>
              </a:rPr>
              <a:t>تحلیل محتوا چیست</a:t>
            </a:r>
            <a:endParaRPr lang="en-US" sz="3300" dirty="0">
              <a:ln w="0"/>
              <a:solidFill>
                <a:schemeClr val="bg1"/>
              </a:solidFill>
              <a:effectLst>
                <a:outerShdw blurRad="38100" dist="25400" dir="5400000" algn="ctr" rotWithShape="0">
                  <a:srgbClr val="6E747A">
                    <a:alpha val="43000"/>
                  </a:srgbClr>
                </a:outerShdw>
              </a:effectLst>
              <a:latin typeface="IRANSans" panose="02040503050201020203" pitchFamily="18" charset="-78"/>
              <a:cs typeface="B Titr" panose="00000700000000000000" pitchFamily="2" charset="-78"/>
            </a:endParaRPr>
          </a:p>
          <a:p>
            <a:pPr algn="ctr"/>
            <a:endParaRPr lang="fa-IR" sz="3300" dirty="0">
              <a:cs typeface="B Titr" panose="00000700000000000000" pitchFamily="2" charset="-78"/>
            </a:endParaRPr>
          </a:p>
        </p:txBody>
      </p:sp>
    </p:spTree>
    <p:extLst>
      <p:ext uri="{BB962C8B-B14F-4D97-AF65-F5344CB8AC3E}">
        <p14:creationId xmlns:p14="http://schemas.microsoft.com/office/powerpoint/2010/main" val="60413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6561" y="1406057"/>
            <a:ext cx="5102678" cy="846386"/>
          </a:xfrm>
          <a:prstGeom prst="rect">
            <a:avLst/>
          </a:prstGeom>
        </p:spPr>
        <p:txBody>
          <a:bodyPr wrap="square">
            <a:spAutoFit/>
          </a:bodyPr>
          <a:lstStyle/>
          <a:p>
            <a:pPr algn="justLow" rtl="1">
              <a:lnSpc>
                <a:spcPct val="200000"/>
              </a:lnSpc>
            </a:pPr>
            <a:r>
              <a:rPr lang="fa-IR" sz="2800" dirty="0">
                <a:solidFill>
                  <a:schemeClr val="bg1"/>
                </a:solidFill>
                <a:latin typeface="IRANSans" panose="02040503050201020203" pitchFamily="18" charset="-78"/>
                <a:cs typeface="B Titr" panose="00000700000000000000" pitchFamily="2" charset="-78"/>
              </a:rPr>
              <a:t>محتوا چیست؟</a:t>
            </a:r>
            <a:endParaRPr lang="en-US" sz="2800" dirty="0">
              <a:solidFill>
                <a:schemeClr val="bg1"/>
              </a:solidFill>
              <a:latin typeface="IRANSans" panose="02040503050201020203" pitchFamily="18" charset="-78"/>
              <a:cs typeface="B Titr" panose="00000700000000000000" pitchFamily="2" charset="-78"/>
            </a:endParaRPr>
          </a:p>
        </p:txBody>
      </p:sp>
      <p:sp>
        <p:nvSpPr>
          <p:cNvPr id="7" name="Round Diagonal Corner Rectangle 6"/>
          <p:cNvSpPr/>
          <p:nvPr/>
        </p:nvSpPr>
        <p:spPr>
          <a:xfrm>
            <a:off x="259817" y="670915"/>
            <a:ext cx="3424677" cy="1371738"/>
          </a:xfrm>
          <a:prstGeom prst="round2DiagRect">
            <a:avLst>
              <a:gd name="adj1" fmla="val 50000"/>
              <a:gd name="adj2" fmla="val 0"/>
            </a:avLst>
          </a:prstGeom>
          <a:solidFill>
            <a:srgbClr val="ACD4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pPr>
            <a:r>
              <a:rPr lang="fa-IR" sz="1600" b="1" dirty="0">
                <a:solidFill>
                  <a:schemeClr val="bg1"/>
                </a:solidFill>
                <a:cs typeface="B Nazanin" panose="00000400000000000000" pitchFamily="2" charset="-78"/>
              </a:rPr>
              <a:t>محتوا مي تواند به عنوان دانش ، مهارتها ، گرايش ها و ارزش هايي توصيف گردد كه بايد ياد گرفته شود. </a:t>
            </a:r>
            <a:endParaRPr lang="en-US" sz="1600" b="1" dirty="0">
              <a:solidFill>
                <a:schemeClr val="bg1"/>
              </a:solidFill>
              <a:cs typeface="B Nazanin" panose="00000400000000000000" pitchFamily="2" charset="-78"/>
            </a:endParaRPr>
          </a:p>
        </p:txBody>
      </p:sp>
      <p:sp>
        <p:nvSpPr>
          <p:cNvPr id="8" name="Rectangle 7"/>
          <p:cNvSpPr/>
          <p:nvPr/>
        </p:nvSpPr>
        <p:spPr>
          <a:xfrm>
            <a:off x="259817" y="2431455"/>
            <a:ext cx="8408895" cy="2862322"/>
          </a:xfrm>
          <a:prstGeom prst="rect">
            <a:avLst/>
          </a:prstGeom>
        </p:spPr>
        <p:txBody>
          <a:bodyPr wrap="square">
            <a:spAutoFit/>
          </a:bodyPr>
          <a:lstStyle/>
          <a:p>
            <a:pPr marL="257175" indent="-257175" algn="just" rtl="1">
              <a:lnSpc>
                <a:spcPct val="150000"/>
              </a:lnSpc>
              <a:buFontTx/>
              <a:buChar char="-"/>
            </a:pPr>
            <a:r>
              <a:rPr lang="fa-IR" sz="2000" b="1" dirty="0">
                <a:solidFill>
                  <a:schemeClr val="bg1"/>
                </a:solidFill>
                <a:cs typeface="B Nazanin" panose="00000400000000000000" pitchFamily="2" charset="-78"/>
              </a:rPr>
              <a:t>يكي از عناصر عمده اي است كه هدف هاي برنامه، يعني يادگيري از طريق آن تحقق مي يابد .</a:t>
            </a:r>
          </a:p>
          <a:p>
            <a:pPr marL="257175" indent="-257175" algn="just" rtl="1">
              <a:lnSpc>
                <a:spcPct val="150000"/>
              </a:lnSpc>
              <a:buFontTx/>
              <a:buChar char="-"/>
            </a:pPr>
            <a:r>
              <a:rPr lang="fa-IR" sz="2000" b="1" dirty="0">
                <a:solidFill>
                  <a:schemeClr val="bg1"/>
                </a:solidFill>
                <a:cs typeface="B Nazanin" panose="00000400000000000000" pitchFamily="2" charset="-78"/>
              </a:rPr>
              <a:t>هر چيزي كه قرار است آموزش داده شود و يا ياد گرفته شود. </a:t>
            </a:r>
          </a:p>
          <a:p>
            <a:pPr marL="257175" indent="-257175" algn="just" rtl="1">
              <a:lnSpc>
                <a:spcPct val="150000"/>
              </a:lnSpc>
              <a:buFontTx/>
              <a:buChar char="-"/>
            </a:pPr>
            <a:r>
              <a:rPr lang="fa-IR" sz="2000" b="1" dirty="0">
                <a:solidFill>
                  <a:schemeClr val="bg1"/>
                </a:solidFill>
                <a:cs typeface="B Nazanin" panose="00000400000000000000" pitchFamily="2" charset="-78"/>
              </a:rPr>
              <a:t>محتوا را ميتوان شامل كليه مطالب ، مفاهيم ، اطلاعات مربوط به يك درس مورد نظر دانست .</a:t>
            </a:r>
          </a:p>
          <a:p>
            <a:pPr marL="257175" indent="-257175" algn="just" rtl="1">
              <a:lnSpc>
                <a:spcPct val="150000"/>
              </a:lnSpc>
              <a:buFontTx/>
              <a:buChar char="-"/>
            </a:pPr>
            <a:r>
              <a:rPr lang="fa-IR" sz="2000" b="1" dirty="0">
                <a:solidFill>
                  <a:schemeClr val="bg1"/>
                </a:solidFill>
                <a:cs typeface="B Nazanin" panose="00000400000000000000" pitchFamily="2" charset="-78"/>
              </a:rPr>
              <a:t>برخي برنامه ريزان درسي محتوا را معادل با دانش در نظر مي گيرند . </a:t>
            </a:r>
          </a:p>
          <a:p>
            <a:pPr marL="257175" indent="-257175" algn="just" rtl="1">
              <a:lnSpc>
                <a:spcPct val="150000"/>
              </a:lnSpc>
              <a:buFontTx/>
              <a:buChar char="-"/>
            </a:pPr>
            <a:r>
              <a:rPr lang="fa-IR" sz="2000" b="1" dirty="0">
                <a:solidFill>
                  <a:schemeClr val="bg1"/>
                </a:solidFill>
                <a:cs typeface="B Nazanin" panose="00000400000000000000" pitchFamily="2" charset="-78"/>
              </a:rPr>
              <a:t>محتوا ( موضوع درسي ) خلاصه اي از حقايق ، مفاهيم و تعميم ها ، اصول و نظريه هاي مشابه</a:t>
            </a:r>
            <a:r>
              <a:rPr lang="en-US" sz="2000" b="1" dirty="0">
                <a:solidFill>
                  <a:schemeClr val="bg1"/>
                </a:solidFill>
                <a:cs typeface="B Nazanin" panose="00000400000000000000" pitchFamily="2" charset="-78"/>
              </a:rPr>
              <a:t>  </a:t>
            </a:r>
            <a:r>
              <a:rPr lang="fa-IR" sz="2000" b="1" dirty="0">
                <a:solidFill>
                  <a:schemeClr val="bg1"/>
                </a:solidFill>
                <a:cs typeface="B Nazanin" panose="00000400000000000000" pitchFamily="2" charset="-78"/>
              </a:rPr>
              <a:t>دانش در رشته مورد نظر است . </a:t>
            </a:r>
            <a:r>
              <a:rPr lang="fa-IR" b="1" dirty="0">
                <a:solidFill>
                  <a:schemeClr val="bg1"/>
                </a:solidFill>
                <a:cs typeface="B Nazanin" panose="00000400000000000000" pitchFamily="2" charset="-78"/>
              </a:rPr>
              <a:t>( اورنستين و هانكينز )</a:t>
            </a:r>
          </a:p>
        </p:txBody>
      </p:sp>
      <p:sp>
        <p:nvSpPr>
          <p:cNvPr id="2" name="Rectangle 1"/>
          <p:cNvSpPr/>
          <p:nvPr/>
        </p:nvSpPr>
        <p:spPr>
          <a:xfrm>
            <a:off x="3866029" y="5472789"/>
            <a:ext cx="4572000" cy="965649"/>
          </a:xfrm>
          <a:prstGeom prst="rect">
            <a:avLst/>
          </a:prstGeom>
        </p:spPr>
        <p:txBody>
          <a:bodyPr>
            <a:spAutoFit/>
          </a:bodyPr>
          <a:lstStyle/>
          <a:p>
            <a:pPr marL="45244" marR="67628" algn="just" rtl="1">
              <a:lnSpc>
                <a:spcPct val="150000"/>
              </a:lnSpc>
              <a:spcAft>
                <a:spcPts val="600"/>
              </a:spcAft>
            </a:pPr>
            <a:r>
              <a:rPr lang="fa-IR" dirty="0">
                <a:solidFill>
                  <a:schemeClr val="bg1"/>
                </a:solidFill>
                <a:latin typeface="IRANSans" panose="02040503050201020203" pitchFamily="18" charset="-78"/>
                <a:cs typeface="B Titr" panose="00000700000000000000" pitchFamily="2" charset="-78"/>
              </a:rPr>
              <a:t>اشکال محتوا:</a:t>
            </a:r>
            <a:endParaRPr lang="en-US" dirty="0">
              <a:solidFill>
                <a:schemeClr val="bg1"/>
              </a:solidFill>
              <a:latin typeface="IRANSans" panose="02040503050201020203" pitchFamily="18" charset="-78"/>
              <a:cs typeface="B Titr" panose="00000700000000000000" pitchFamily="2" charset="-78"/>
            </a:endParaRPr>
          </a:p>
          <a:p>
            <a:pPr marL="45244" marR="67628" algn="just" rtl="1">
              <a:lnSpc>
                <a:spcPct val="150000"/>
              </a:lnSpc>
              <a:spcAft>
                <a:spcPts val="600"/>
              </a:spcAft>
            </a:pP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نوشتار</a:t>
            </a:r>
            <a:r>
              <a:rPr lang="en-US" dirty="0">
                <a:solidFill>
                  <a:schemeClr val="bg1"/>
                </a:solidFill>
                <a:latin typeface="Calibri" panose="020F0502020204030204" pitchFamily="34" charset="0"/>
                <a:ea typeface="Calibri" panose="020F0502020204030204" pitchFamily="34" charset="0"/>
                <a:cs typeface="B Titr" panose="00000700000000000000" pitchFamily="2" charset="-78"/>
              </a:rPr>
              <a:t> –</a:t>
            </a:r>
            <a:r>
              <a:rPr lang="fa-IR" dirty="0">
                <a:solidFill>
                  <a:schemeClr val="bg1"/>
                </a:solidFill>
                <a:latin typeface="Calibri" panose="020F0502020204030204" pitchFamily="34" charset="0"/>
                <a:ea typeface="Calibri" panose="020F0502020204030204" pitchFamily="34" charset="0"/>
                <a:cs typeface="B Titr" panose="00000700000000000000" pitchFamily="2" charset="-78"/>
              </a:rPr>
              <a:t> تصاویر-  فعالیتها و کارعملی خارج از مدرسه</a:t>
            </a:r>
          </a:p>
        </p:txBody>
      </p:sp>
    </p:spTree>
    <p:extLst>
      <p:ext uri="{BB962C8B-B14F-4D97-AF65-F5344CB8AC3E}">
        <p14:creationId xmlns:p14="http://schemas.microsoft.com/office/powerpoint/2010/main" val="267087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5526741" y="1317812"/>
            <a:ext cx="3154776" cy="4033638"/>
          </a:xfrm>
          <a:prstGeom prst="verticalScroll">
            <a:avLst/>
          </a:prstGeom>
          <a:solidFill>
            <a:srgbClr val="C00000"/>
          </a:solidFill>
          <a:ln>
            <a:solidFill>
              <a:schemeClr val="tx1"/>
            </a:solidFill>
          </a:ln>
          <a:effectLst>
            <a:glow rad="228600">
              <a:schemeClr val="accent4">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2" name="Rectangle 1"/>
          <p:cNvSpPr/>
          <p:nvPr/>
        </p:nvSpPr>
        <p:spPr>
          <a:xfrm>
            <a:off x="6079511" y="1955575"/>
            <a:ext cx="2049235" cy="2966197"/>
          </a:xfrm>
          <a:prstGeom prst="rect">
            <a:avLst/>
          </a:prstGeom>
        </p:spPr>
        <p:txBody>
          <a:bodyPr wrap="square">
            <a:spAutoFit/>
          </a:bodyPr>
          <a:lstStyle/>
          <a:p>
            <a:pPr algn="justLow" rtl="1">
              <a:lnSpc>
                <a:spcPct val="150000"/>
              </a:lnSpc>
            </a:pPr>
            <a:r>
              <a:rPr lang="fa-IR" b="1" dirty="0">
                <a:solidFill>
                  <a:srgbClr val="C00000"/>
                </a:solidFill>
                <a:latin typeface="IranSans" panose="02040503050201020203" pitchFamily="18" charset="-78"/>
                <a:cs typeface="B Nazanin" panose="00000400000000000000" pitchFamily="2" charset="-78"/>
              </a:rPr>
              <a:t> </a:t>
            </a:r>
            <a:r>
              <a:rPr lang="fa-IR" b="1" dirty="0">
                <a:latin typeface="IranSans" panose="02040503050201020203" pitchFamily="18" charset="-78"/>
                <a:cs typeface="B Nazanin" panose="00000400000000000000" pitchFamily="2" charset="-78"/>
              </a:rPr>
              <a:t>تکنیک تحلیل و آنالیز محتوا و متون به شمار می رود که تلاش می‎کند تا با استفاده از روش آنالیز، داده‌هایی را در مورد متن استخراج نماید. </a:t>
            </a:r>
          </a:p>
        </p:txBody>
      </p:sp>
      <p:sp>
        <p:nvSpPr>
          <p:cNvPr id="4" name="Rectangle 3"/>
          <p:cNvSpPr/>
          <p:nvPr/>
        </p:nvSpPr>
        <p:spPr>
          <a:xfrm>
            <a:off x="506185" y="578457"/>
            <a:ext cx="4359728" cy="4208844"/>
          </a:xfrm>
          <a:prstGeom prst="rect">
            <a:avLst/>
          </a:prstGeom>
        </p:spPr>
        <p:txBody>
          <a:bodyPr wrap="square">
            <a:spAutoFit/>
          </a:bodyPr>
          <a:lstStyle/>
          <a:p>
            <a:pPr algn="justLow" rtl="1">
              <a:lnSpc>
                <a:spcPct val="200000"/>
              </a:lnSpc>
            </a:pPr>
            <a:r>
              <a:rPr lang="fa-IR" sz="2800" b="1" dirty="0">
                <a:solidFill>
                  <a:schemeClr val="bg1"/>
                </a:solidFill>
                <a:latin typeface="IRANSans" panose="02040503050201020203" pitchFamily="18" charset="-78"/>
                <a:cs typeface="B Nazanin" panose="00000400000000000000" pitchFamily="2" charset="-78"/>
              </a:rPr>
              <a:t>تحلیل محتوای کتاب های درسی </a:t>
            </a:r>
            <a:r>
              <a:rPr lang="en-US" sz="2800" b="1" dirty="0">
                <a:solidFill>
                  <a:schemeClr val="bg1"/>
                </a:solidFill>
                <a:latin typeface="IRANSans" panose="02040503050201020203" pitchFamily="18" charset="-78"/>
                <a:cs typeface="B Nazanin" panose="00000400000000000000" pitchFamily="2" charset="-78"/>
              </a:rPr>
              <a:t>:</a:t>
            </a:r>
          </a:p>
          <a:p>
            <a:pPr algn="justLow" rtl="1">
              <a:lnSpc>
                <a:spcPct val="200000"/>
              </a:lnSpc>
            </a:pPr>
            <a:r>
              <a:rPr lang="fa-IR" b="1" dirty="0">
                <a:solidFill>
                  <a:schemeClr val="bg1"/>
                </a:solidFill>
                <a:latin typeface="IRANSans" panose="02040503050201020203" pitchFamily="18" charset="-78"/>
                <a:cs typeface="B Nazanin" panose="00000400000000000000" pitchFamily="2" charset="-78"/>
              </a:rPr>
              <a:t> می‌تواند به روشن شدن مسئله کمک کرده و </a:t>
            </a:r>
            <a:r>
              <a:rPr lang="fa-IR" b="1" u="sng" dirty="0">
                <a:solidFill>
                  <a:schemeClr val="bg1"/>
                </a:solidFill>
                <a:latin typeface="IRANSans" panose="02040503050201020203" pitchFamily="18" charset="-78"/>
                <a:cs typeface="B Nazanin" panose="00000400000000000000" pitchFamily="2" charset="-78"/>
              </a:rPr>
              <a:t>نقاط قوت و ضعف احتمالی کتاب‌های درسی </a:t>
            </a:r>
            <a:r>
              <a:rPr lang="fa-IR" b="1" dirty="0">
                <a:solidFill>
                  <a:schemeClr val="bg1"/>
                </a:solidFill>
                <a:latin typeface="IRANSans" panose="02040503050201020203" pitchFamily="18" charset="-78"/>
                <a:cs typeface="B Nazanin" panose="00000400000000000000" pitchFamily="2" charset="-78"/>
              </a:rPr>
              <a:t>را برای اصلاح و تغییر احتمالی محتوا، متناسب با اهداف تعیین شده و اصول علمی پیشنهاد کرده و همچنین شیوۀ درست طراحی را در اختیار مدیران و برنامه ریزان و مؤلفان کتاب‌های درسی قرار دهد</a:t>
            </a:r>
            <a:endParaRPr lang="en-US" b="1" dirty="0">
              <a:solidFill>
                <a:schemeClr val="bg1"/>
              </a:solidFill>
              <a:latin typeface="IRANSans" panose="02040503050201020203" pitchFamily="18" charset="-78"/>
              <a:cs typeface="B Nazanin" panose="00000400000000000000" pitchFamily="2" charset="-78"/>
            </a:endParaRPr>
          </a:p>
        </p:txBody>
      </p:sp>
      <p:sp>
        <p:nvSpPr>
          <p:cNvPr id="10" name="TextBox 9"/>
          <p:cNvSpPr txBox="1"/>
          <p:nvPr/>
        </p:nvSpPr>
        <p:spPr>
          <a:xfrm>
            <a:off x="506185" y="5052501"/>
            <a:ext cx="4351562" cy="1304203"/>
          </a:xfrm>
          <a:prstGeom prst="rect">
            <a:avLst/>
          </a:prstGeom>
          <a:solidFill>
            <a:srgbClr val="C00000"/>
          </a:solidFill>
        </p:spPr>
        <p:txBody>
          <a:bodyPr wrap="square" rtlCol="0">
            <a:spAutoFit/>
          </a:bodyPr>
          <a:lstStyle/>
          <a:p>
            <a:pPr algn="just" rtl="1">
              <a:lnSpc>
                <a:spcPct val="150000"/>
              </a:lnSpc>
            </a:pPr>
            <a:r>
              <a:rPr lang="fa-IR" b="1" dirty="0">
                <a:cs typeface="B Nazanin" panose="00000400000000000000" pitchFamily="2" charset="-78"/>
              </a:rPr>
              <a:t>مهارت تحليل محتواي كتابهاي درسي نيازمند داشتن </a:t>
            </a:r>
            <a:r>
              <a:rPr lang="fa-IR" b="1" u="sng" dirty="0">
                <a:cs typeface="B Nazanin" panose="00000400000000000000" pitchFamily="2" charset="-78"/>
              </a:rPr>
              <a:t>دانش</a:t>
            </a:r>
            <a:r>
              <a:rPr lang="fa-IR" b="1" dirty="0">
                <a:cs typeface="B Nazanin" panose="00000400000000000000" pitchFamily="2" charset="-78"/>
              </a:rPr>
              <a:t> و </a:t>
            </a:r>
            <a:r>
              <a:rPr lang="fa-IR" b="1" u="sng" dirty="0">
                <a:cs typeface="B Nazanin" panose="00000400000000000000" pitchFamily="2" charset="-78"/>
              </a:rPr>
              <a:t>مهارت</a:t>
            </a:r>
            <a:r>
              <a:rPr lang="fa-IR" b="1" dirty="0">
                <a:cs typeface="B Nazanin" panose="00000400000000000000" pitchFamily="2" charset="-78"/>
              </a:rPr>
              <a:t> در دو زمينه :</a:t>
            </a:r>
          </a:p>
          <a:p>
            <a:pPr algn="just" rtl="1">
              <a:lnSpc>
                <a:spcPct val="150000"/>
              </a:lnSpc>
            </a:pPr>
            <a:r>
              <a:rPr lang="fa-IR" b="1" dirty="0">
                <a:cs typeface="B Nazanin" panose="00000400000000000000" pitchFamily="2" charset="-78"/>
              </a:rPr>
              <a:t> « برنامه درسي » و « روش تحليل محتوا » است. </a:t>
            </a:r>
            <a:endParaRPr lang="en-US" dirty="0">
              <a:cs typeface="B Nazanin" panose="00000400000000000000" pitchFamily="2" charset="-78"/>
            </a:endParaRPr>
          </a:p>
        </p:txBody>
      </p:sp>
    </p:spTree>
    <p:extLst>
      <p:ext uri="{BB962C8B-B14F-4D97-AF65-F5344CB8AC3E}">
        <p14:creationId xmlns:p14="http://schemas.microsoft.com/office/powerpoint/2010/main" val="279192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5835" y="995082"/>
            <a:ext cx="8001001" cy="5109883"/>
            <a:chOff x="526627" y="1050108"/>
            <a:chExt cx="9562558" cy="4942331"/>
          </a:xfrm>
        </p:grpSpPr>
        <p:graphicFrame>
          <p:nvGraphicFramePr>
            <p:cNvPr id="5" name="Diagram 4"/>
            <p:cNvGraphicFramePr/>
            <p:nvPr>
              <p:extLst>
                <p:ext uri="{D42A27DB-BD31-4B8C-83A1-F6EECF244321}">
                  <p14:modId xmlns:p14="http://schemas.microsoft.com/office/powerpoint/2010/main" val="2369975046"/>
                </p:ext>
              </p:extLst>
            </p:nvPr>
          </p:nvGraphicFramePr>
          <p:xfrm>
            <a:off x="2767285" y="1050108"/>
            <a:ext cx="3759200" cy="2163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36947015"/>
                </p:ext>
              </p:extLst>
            </p:nvPr>
          </p:nvGraphicFramePr>
          <p:xfrm>
            <a:off x="2696282" y="3417225"/>
            <a:ext cx="3931366" cy="22043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643478331"/>
                </p:ext>
              </p:extLst>
            </p:nvPr>
          </p:nvGraphicFramePr>
          <p:xfrm>
            <a:off x="526627" y="5086557"/>
            <a:ext cx="3759200" cy="9058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ounded Rectangle 7"/>
            <p:cNvSpPr/>
            <p:nvPr/>
          </p:nvSpPr>
          <p:spPr>
            <a:xfrm>
              <a:off x="7533812" y="1544342"/>
              <a:ext cx="2555373" cy="336950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lang="fa-IR" sz="2000" dirty="0">
                  <a:solidFill>
                    <a:schemeClr val="bg1"/>
                  </a:solidFill>
                  <a:cs typeface="B Titr" panose="00000700000000000000" pitchFamily="2" charset="-78"/>
                </a:rPr>
                <a:t>در تدوين كتابهاي درسي بايد به معيارهاي هفت گانه محتوا </a:t>
              </a:r>
            </a:p>
            <a:p>
              <a:pPr algn="ctr">
                <a:lnSpc>
                  <a:spcPct val="150000"/>
                </a:lnSpc>
              </a:pPr>
              <a:r>
                <a:rPr lang="fa-IR" sz="2000" dirty="0">
                  <a:solidFill>
                    <a:schemeClr val="bg1"/>
                  </a:solidFill>
                  <a:cs typeface="B Titr" panose="00000700000000000000" pitchFamily="2" charset="-78"/>
                </a:rPr>
                <a:t>توجه ويژه شود .</a:t>
              </a:r>
              <a:endParaRPr lang="en-US" sz="2000" dirty="0">
                <a:solidFill>
                  <a:schemeClr val="bg1"/>
                </a:solidFill>
                <a:cs typeface="B Titr" panose="00000700000000000000" pitchFamily="2" charset="-78"/>
              </a:endParaRPr>
            </a:p>
          </p:txBody>
        </p:sp>
      </p:grpSp>
    </p:spTree>
    <p:extLst>
      <p:ext uri="{BB962C8B-B14F-4D97-AF65-F5344CB8AC3E}">
        <p14:creationId xmlns:p14="http://schemas.microsoft.com/office/powerpoint/2010/main" val="315569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Ribbon 9"/>
          <p:cNvSpPr/>
          <p:nvPr/>
        </p:nvSpPr>
        <p:spPr>
          <a:xfrm>
            <a:off x="793376" y="1331259"/>
            <a:ext cx="7242683" cy="3763735"/>
          </a:xfrm>
          <a:prstGeom prst="ribb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3200" dirty="0">
                <a:solidFill>
                  <a:schemeClr val="bg1"/>
                </a:solidFill>
                <a:latin typeface="IRANSans" panose="02040503050201020203" pitchFamily="18" charset="-78"/>
                <a:cs typeface="B Titr" panose="00000700000000000000" pitchFamily="2" charset="-78"/>
              </a:rPr>
              <a:t>تحلیل محتوای </a:t>
            </a:r>
          </a:p>
          <a:p>
            <a:pPr algn="ctr">
              <a:lnSpc>
                <a:spcPct val="200000"/>
              </a:lnSpc>
            </a:pPr>
            <a:r>
              <a:rPr lang="fa-IR" sz="3200" dirty="0">
                <a:solidFill>
                  <a:schemeClr val="bg1"/>
                </a:solidFill>
                <a:latin typeface="IRANSans" panose="02040503050201020203" pitchFamily="18" charset="-78"/>
                <a:cs typeface="B Titr" panose="00000700000000000000" pitchFamily="2" charset="-78"/>
              </a:rPr>
              <a:t>کتاب </a:t>
            </a:r>
            <a:r>
              <a:rPr lang="fa-IR" sz="3200" dirty="0" smtClean="0">
                <a:solidFill>
                  <a:schemeClr val="bg1"/>
                </a:solidFill>
                <a:latin typeface="IRANSans" panose="02040503050201020203" pitchFamily="18" charset="-78"/>
                <a:cs typeface="B Titr" panose="00000700000000000000" pitchFamily="2" charset="-78"/>
              </a:rPr>
              <a:t>علوم تجربی </a:t>
            </a:r>
          </a:p>
          <a:p>
            <a:pPr algn="ctr">
              <a:lnSpc>
                <a:spcPct val="200000"/>
              </a:lnSpc>
            </a:pPr>
            <a:r>
              <a:rPr lang="fa-IR" sz="3200" dirty="0" smtClean="0">
                <a:solidFill>
                  <a:schemeClr val="bg1"/>
                </a:solidFill>
                <a:latin typeface="IRANSans" panose="02040503050201020203" pitchFamily="18" charset="-78"/>
                <a:cs typeface="B Titr" panose="00000700000000000000" pitchFamily="2" charset="-78"/>
              </a:rPr>
              <a:t>دوره </a:t>
            </a:r>
            <a:r>
              <a:rPr lang="fa-IR" sz="3200" dirty="0">
                <a:solidFill>
                  <a:schemeClr val="bg1"/>
                </a:solidFill>
                <a:latin typeface="IRANSans" panose="02040503050201020203" pitchFamily="18" charset="-78"/>
                <a:cs typeface="B Titr" panose="00000700000000000000" pitchFamily="2" charset="-78"/>
              </a:rPr>
              <a:t>ابتدایی</a:t>
            </a:r>
          </a:p>
        </p:txBody>
      </p:sp>
    </p:spTree>
    <p:extLst>
      <p:ext uri="{BB962C8B-B14F-4D97-AF65-F5344CB8AC3E}">
        <p14:creationId xmlns:p14="http://schemas.microsoft.com/office/powerpoint/2010/main" val="44760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2883" y="446513"/>
            <a:ext cx="2162175" cy="2990850"/>
          </a:xfrm>
          <a:prstGeom prst="rect">
            <a:avLst/>
          </a:prstGeom>
        </p:spPr>
      </p:pic>
      <p:pic>
        <p:nvPicPr>
          <p:cNvPr id="3" name="Picture 2"/>
          <p:cNvPicPr>
            <a:picLocks noChangeAspect="1"/>
          </p:cNvPicPr>
          <p:nvPr/>
        </p:nvPicPr>
        <p:blipFill>
          <a:blip r:embed="rId3"/>
          <a:stretch>
            <a:fillRect/>
          </a:stretch>
        </p:blipFill>
        <p:spPr>
          <a:xfrm>
            <a:off x="3786183" y="404256"/>
            <a:ext cx="2133600" cy="3000375"/>
          </a:xfrm>
          <a:prstGeom prst="rect">
            <a:avLst/>
          </a:prstGeom>
        </p:spPr>
      </p:pic>
      <p:pic>
        <p:nvPicPr>
          <p:cNvPr id="4" name="Picture 3"/>
          <p:cNvPicPr>
            <a:picLocks noChangeAspect="1"/>
          </p:cNvPicPr>
          <p:nvPr/>
        </p:nvPicPr>
        <p:blipFill>
          <a:blip r:embed="rId4"/>
          <a:stretch>
            <a:fillRect/>
          </a:stretch>
        </p:blipFill>
        <p:spPr>
          <a:xfrm>
            <a:off x="1316287" y="371526"/>
            <a:ext cx="2136796" cy="3065837"/>
          </a:xfrm>
          <a:prstGeom prst="rect">
            <a:avLst/>
          </a:prstGeom>
        </p:spPr>
      </p:pic>
      <p:pic>
        <p:nvPicPr>
          <p:cNvPr id="8" name="Picture 7"/>
          <p:cNvPicPr>
            <a:picLocks noChangeAspect="1"/>
          </p:cNvPicPr>
          <p:nvPr/>
        </p:nvPicPr>
        <p:blipFill>
          <a:blip r:embed="rId5"/>
          <a:stretch>
            <a:fillRect/>
          </a:stretch>
        </p:blipFill>
        <p:spPr>
          <a:xfrm>
            <a:off x="6281458" y="3590283"/>
            <a:ext cx="2133600" cy="3067050"/>
          </a:xfrm>
          <a:prstGeom prst="rect">
            <a:avLst/>
          </a:prstGeom>
        </p:spPr>
      </p:pic>
      <p:pic>
        <p:nvPicPr>
          <p:cNvPr id="10" name="Picture 9"/>
          <p:cNvPicPr>
            <a:picLocks noChangeAspect="1"/>
          </p:cNvPicPr>
          <p:nvPr/>
        </p:nvPicPr>
        <p:blipFill>
          <a:blip r:embed="rId6"/>
          <a:stretch>
            <a:fillRect/>
          </a:stretch>
        </p:blipFill>
        <p:spPr>
          <a:xfrm>
            <a:off x="3786183" y="3656958"/>
            <a:ext cx="2143125" cy="3000375"/>
          </a:xfrm>
          <a:prstGeom prst="rect">
            <a:avLst/>
          </a:prstGeom>
        </p:spPr>
      </p:pic>
      <p:pic>
        <p:nvPicPr>
          <p:cNvPr id="13" name="Picture 12"/>
          <p:cNvPicPr>
            <a:picLocks noChangeAspect="1"/>
          </p:cNvPicPr>
          <p:nvPr/>
        </p:nvPicPr>
        <p:blipFill>
          <a:blip r:embed="rId7"/>
          <a:stretch>
            <a:fillRect/>
          </a:stretch>
        </p:blipFill>
        <p:spPr>
          <a:xfrm>
            <a:off x="1316287" y="3590283"/>
            <a:ext cx="2162175" cy="3067050"/>
          </a:xfrm>
          <a:prstGeom prst="rect">
            <a:avLst/>
          </a:prstGeom>
        </p:spPr>
      </p:pic>
    </p:spTree>
    <p:extLst>
      <p:ext uri="{BB962C8B-B14F-4D97-AF65-F5344CB8AC3E}">
        <p14:creationId xmlns:p14="http://schemas.microsoft.com/office/powerpoint/2010/main" val="285878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3329" y="759807"/>
            <a:ext cx="2743200" cy="461665"/>
          </a:xfrm>
          <a:prstGeom prst="rect">
            <a:avLst/>
          </a:prstGeom>
          <a:noFill/>
        </p:spPr>
        <p:txBody>
          <a:bodyPr wrap="square" rtlCol="1">
            <a:spAutoFit/>
          </a:bodyPr>
          <a:lstStyle/>
          <a:p>
            <a:pPr algn="r"/>
            <a:r>
              <a:rPr lang="fa-IR" sz="2400" dirty="0" smtClean="0">
                <a:solidFill>
                  <a:schemeClr val="bg1"/>
                </a:solidFill>
                <a:cs typeface="B Titr" panose="00000700000000000000" pitchFamily="2" charset="-78"/>
              </a:rPr>
              <a:t>نگرش های ضروری</a:t>
            </a:r>
            <a:endParaRPr lang="fa-IR" sz="2400" dirty="0">
              <a:solidFill>
                <a:schemeClr val="bg1"/>
              </a:solidFill>
              <a:cs typeface="B Titr" panose="00000700000000000000" pitchFamily="2" charset="-78"/>
            </a:endParaRPr>
          </a:p>
        </p:txBody>
      </p:sp>
      <p:sp>
        <p:nvSpPr>
          <p:cNvPr id="5" name="Rectangle 4"/>
          <p:cNvSpPr/>
          <p:nvPr/>
        </p:nvSpPr>
        <p:spPr>
          <a:xfrm>
            <a:off x="309282" y="1460299"/>
            <a:ext cx="8364070" cy="2954655"/>
          </a:xfrm>
          <a:prstGeom prst="rect">
            <a:avLst/>
          </a:prstGeom>
        </p:spPr>
        <p:txBody>
          <a:bodyPr wrap="square">
            <a:spAutoFit/>
          </a:bodyPr>
          <a:lstStyle/>
          <a:p>
            <a:pPr algn="justLow" rtl="1">
              <a:lnSpc>
                <a:spcPct val="150000"/>
              </a:lnSpc>
            </a:pPr>
            <a:r>
              <a:rPr lang="fa-IR" sz="2000" b="1" dirty="0">
                <a:solidFill>
                  <a:schemeClr val="bg1"/>
                </a:solidFill>
                <a:cs typeface="B Nazanin" panose="00000400000000000000" pitchFamily="2" charset="-78"/>
              </a:rPr>
              <a:t>یکی دیگر از موارد </a:t>
            </a:r>
            <a:r>
              <a:rPr lang="fa-IR" sz="2000" b="1" dirty="0" smtClean="0">
                <a:solidFill>
                  <a:schemeClr val="bg1"/>
                </a:solidFill>
                <a:cs typeface="B Nazanin" panose="00000400000000000000" pitchFamily="2" charset="-78"/>
              </a:rPr>
              <a:t>مهمی </a:t>
            </a:r>
            <a:r>
              <a:rPr lang="fa-IR" sz="2000" b="1" dirty="0">
                <a:solidFill>
                  <a:schemeClr val="bg1"/>
                </a:solidFill>
                <a:cs typeface="B Nazanin" panose="00000400000000000000" pitchFamily="2" charset="-78"/>
              </a:rPr>
              <a:t>که در یادگیری علوم مختلف و مخصوصا ً علوم تجربی نقش دارند ، </a:t>
            </a:r>
            <a:r>
              <a:rPr lang="fa-IR" sz="2400" b="1" dirty="0">
                <a:solidFill>
                  <a:srgbClr val="C00000"/>
                </a:solidFill>
                <a:cs typeface="B Nazanin" panose="00000400000000000000" pitchFamily="2" charset="-78"/>
              </a:rPr>
              <a:t>کسب نگرش های ضروری </a:t>
            </a:r>
            <a:r>
              <a:rPr lang="fa-IR" sz="2000" b="1" dirty="0">
                <a:solidFill>
                  <a:schemeClr val="bg1"/>
                </a:solidFill>
                <a:cs typeface="B Nazanin" panose="00000400000000000000" pitchFamily="2" charset="-78"/>
              </a:rPr>
              <a:t>است .</a:t>
            </a:r>
          </a:p>
          <a:p>
            <a:pPr algn="justLow" rtl="1">
              <a:lnSpc>
                <a:spcPct val="150000"/>
              </a:lnSpc>
            </a:pPr>
            <a:r>
              <a:rPr lang="fa-IR" sz="2000" b="1" dirty="0">
                <a:solidFill>
                  <a:schemeClr val="bg1"/>
                </a:solidFill>
                <a:cs typeface="B Nazanin" panose="00000400000000000000" pitchFamily="2" charset="-78"/>
              </a:rPr>
              <a:t>بدیهی است که اگر دانش آموزی ، </a:t>
            </a:r>
            <a:r>
              <a:rPr lang="fa-IR" sz="2000" b="1" dirty="0" smtClean="0">
                <a:solidFill>
                  <a:schemeClr val="bg1"/>
                </a:solidFill>
                <a:cs typeface="B Nazanin" panose="00000400000000000000" pitchFamily="2" charset="-78"/>
              </a:rPr>
              <a:t>طی یک فعالیت آموزشی </a:t>
            </a:r>
            <a:r>
              <a:rPr lang="fa-IR" sz="2000" b="1" dirty="0">
                <a:solidFill>
                  <a:schemeClr val="bg1"/>
                </a:solidFill>
                <a:cs typeface="B Nazanin" panose="00000400000000000000" pitchFamily="2" charset="-78"/>
              </a:rPr>
              <a:t>پشتکار ، تلاش ، صبر و حوصله و کنجکاوی لازم را نداشته باشد ، به نتیجه ی درست و پاداش مورد انتظار نمی رسد و تنها زمانی می تواند در فراگیری علوم موفّق باشد که در گروه ، عقاید دیگران را بشنود و عقاید خودش را اصلاح نماید </a:t>
            </a:r>
            <a:r>
              <a:rPr lang="fa-IR" sz="2000" b="1" dirty="0" smtClean="0">
                <a:solidFill>
                  <a:schemeClr val="bg1"/>
                </a:solidFill>
                <a:cs typeface="B Nazanin" panose="00000400000000000000" pitchFamily="2" charset="-78"/>
              </a:rPr>
              <a:t>.</a:t>
            </a:r>
            <a:endParaRPr lang="fa-IR" sz="2000" b="1" dirty="0">
              <a:solidFill>
                <a:schemeClr val="bg1"/>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529" y="520980"/>
            <a:ext cx="985359" cy="829344"/>
          </a:xfrm>
          <a:prstGeom prst="rect">
            <a:avLst/>
          </a:prstGeom>
        </p:spPr>
      </p:pic>
      <p:sp>
        <p:nvSpPr>
          <p:cNvPr id="2" name="Round Diagonal Corner Rectangle 1"/>
          <p:cNvSpPr/>
          <p:nvPr/>
        </p:nvSpPr>
        <p:spPr>
          <a:xfrm>
            <a:off x="430306" y="4653781"/>
            <a:ext cx="8135470" cy="1701059"/>
          </a:xfrm>
          <a:prstGeom prst="round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fa-IR" sz="2000" b="1" dirty="0">
                <a:solidFill>
                  <a:schemeClr val="bg1"/>
                </a:solidFill>
                <a:cs typeface="B Nazanin" panose="00000400000000000000" pitchFamily="2" charset="-78"/>
              </a:rPr>
              <a:t>درحقیقت ، پرورش هدف هایی مانند </a:t>
            </a:r>
            <a:r>
              <a:rPr lang="fa-IR" sz="2000" b="1" dirty="0" smtClean="0">
                <a:solidFill>
                  <a:schemeClr val="bg1"/>
                </a:solidFill>
                <a:cs typeface="B Nazanin" panose="00000400000000000000" pitchFamily="2" charset="-78"/>
              </a:rPr>
              <a:t>پشتکار </a:t>
            </a:r>
            <a:r>
              <a:rPr lang="fa-IR" sz="2000" b="1" dirty="0">
                <a:solidFill>
                  <a:schemeClr val="bg1"/>
                </a:solidFill>
                <a:cs typeface="B Nazanin" panose="00000400000000000000" pitchFamily="2" charset="-78"/>
              </a:rPr>
              <a:t>، انعطاف پذیری ، کنجکاوی ، قبول مسئولیّت و رعایت نوبت از ملزومات آموزش علوم مختلف و مخصوصا ً علوم تجربی هستند و </a:t>
            </a:r>
            <a:r>
              <a:rPr lang="fa-IR" sz="2400" b="1" dirty="0">
                <a:solidFill>
                  <a:srgbClr val="C00000"/>
                </a:solidFill>
                <a:cs typeface="B Nazanin" panose="00000400000000000000" pitchFamily="2" charset="-78"/>
              </a:rPr>
              <a:t>اگر موارد ذکر شده و سایر مواردی که با مهارت نگرش ارتباط دارند در فراگیران پرورش نیابند ، آموزش دروس مختلف ، با مشکل مواجه می </a:t>
            </a:r>
            <a:r>
              <a:rPr lang="fa-IR" sz="2400" b="1" dirty="0" smtClean="0">
                <a:solidFill>
                  <a:srgbClr val="C00000"/>
                </a:solidFill>
                <a:cs typeface="B Nazanin" panose="00000400000000000000" pitchFamily="2" charset="-78"/>
              </a:rPr>
              <a:t>شوند</a:t>
            </a:r>
            <a:endParaRPr lang="fa-IR"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505902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5853</TotalTime>
  <Words>725</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B Nazanin</vt:lpstr>
      <vt:lpstr>B Titr</vt:lpstr>
      <vt:lpstr>Calibri</vt:lpstr>
      <vt:lpstr>Century Gothic</vt:lpstr>
      <vt:lpstr>IranNastaliq</vt:lpstr>
      <vt:lpstr>IRANSans</vt:lpstr>
      <vt:lpstr>IRANSans</vt:lpstr>
      <vt:lpstr>Mirza</vt:lpstr>
      <vt:lpstr>Tahoma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dc:creator>
  <cp:lastModifiedBy>mimasam</cp:lastModifiedBy>
  <cp:revision>958</cp:revision>
  <dcterms:created xsi:type="dcterms:W3CDTF">2021-03-28T16:20:50Z</dcterms:created>
  <dcterms:modified xsi:type="dcterms:W3CDTF">2024-06-17T15:37:19Z</dcterms:modified>
</cp:coreProperties>
</file>